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00" r:id="rId2"/>
    <p:sldId id="301" r:id="rId3"/>
    <p:sldId id="295" r:id="rId4"/>
    <p:sldId id="303" r:id="rId5"/>
    <p:sldId id="256" r:id="rId6"/>
    <p:sldId id="302" r:id="rId7"/>
    <p:sldId id="304" r:id="rId8"/>
    <p:sldId id="274" r:id="rId9"/>
    <p:sldId id="264" r:id="rId10"/>
  </p:sldIdLst>
  <p:sldSz cx="24387175" cy="13716000"/>
  <p:notesSz cx="13716000" cy="2438717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9EE7"/>
    <a:srgbClr val="FAC22B"/>
    <a:srgbClr val="A3CEF1"/>
    <a:srgbClr val="405CB5"/>
    <a:srgbClr val="EC6A1C"/>
    <a:srgbClr val="0B2644"/>
    <a:srgbClr val="0B2545"/>
    <a:srgbClr val="90A955"/>
    <a:srgbClr val="DABFFF"/>
    <a:srgbClr val="6F45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580894C-16F4-4AF1-9086-D90228B9A38E}" v="10" dt="2026-10-08T21:56:47.494"/>
    <p1510:client id="{D858DFE9-9703-4B85-8796-4B4D6042D957}" v="41" dt="2026-10-08T18:57:19.9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1" d="100"/>
          <a:sy n="81" d="100"/>
        </p:scale>
        <p:origin x="2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34" d="100"/>
          <a:sy n="34" d="100"/>
        </p:scale>
        <p:origin x="310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iná Apoena Bueno de  Oliveira" userId="b3d87a12-b808-4c92-902a-17d290a1a230" providerId="ADAL" clId="{5948969C-E178-48FE-9B27-0D2251F198E5}"/>
    <pc:docChg chg="undo custSel addSld delSld modSld sldOrd addMainMaster delMainMaster modMainMaster">
      <pc:chgData name="Tainá Apoena Bueno de  Oliveira" userId="b3d87a12-b808-4c92-902a-17d290a1a230" providerId="ADAL" clId="{5948969C-E178-48FE-9B27-0D2251F198E5}" dt="2026-06-15T20:43:57.347" v="1802" actId="14100"/>
      <pc:docMkLst>
        <pc:docMk/>
      </pc:docMkLst>
      <pc:sldChg chg="addSp modSp mod modClrScheme chgLayout">
        <pc:chgData name="Tainá Apoena Bueno de  Oliveira" userId="b3d87a12-b808-4c92-902a-17d290a1a230" providerId="ADAL" clId="{5948969C-E178-48FE-9B27-0D2251F198E5}" dt="2026-06-15T20:04:30.648" v="616" actId="20577"/>
        <pc:sldMkLst>
          <pc:docMk/>
          <pc:sldMk cId="0" sldId="256"/>
        </pc:sldMkLst>
        <pc:spChg chg="add mod">
          <ac:chgData name="Tainá Apoena Bueno de  Oliveira" userId="b3d87a12-b808-4c92-902a-17d290a1a230" providerId="ADAL" clId="{5948969C-E178-48FE-9B27-0D2251F198E5}" dt="2026-06-15T20:04:30.648" v="616" actId="20577"/>
          <ac:spMkLst>
            <pc:docMk/>
            <pc:sldMk cId="0" sldId="256"/>
            <ac:spMk id="4" creationId="{ECA310E0-D0D4-7545-8FB2-7EFDA0A17461}"/>
          </ac:spMkLst>
        </pc:spChg>
        <pc:spChg chg="mod">
          <ac:chgData name="Tainá Apoena Bueno de  Oliveira" userId="b3d87a12-b808-4c92-902a-17d290a1a230" providerId="ADAL" clId="{5948969C-E178-48FE-9B27-0D2251F198E5}" dt="2026-06-15T19:33:22.411" v="377" actId="14100"/>
          <ac:spMkLst>
            <pc:docMk/>
            <pc:sldMk cId="0" sldId="256"/>
            <ac:spMk id="942" creationId="{00000000-0000-0000-0000-000000000000}"/>
          </ac:spMkLst>
        </pc:spChg>
      </pc:sldChg>
      <pc:sldChg chg="addSp modSp mod setBg chgLayout">
        <pc:chgData name="Tainá Apoena Bueno de  Oliveira" userId="b3d87a12-b808-4c92-902a-17d290a1a230" providerId="ADAL" clId="{5948969C-E178-48FE-9B27-0D2251F198E5}" dt="2026-06-15T19:52:22.505" v="530" actId="20577"/>
        <pc:sldMkLst>
          <pc:docMk/>
          <pc:sldMk cId="0" sldId="257"/>
        </pc:sldMkLst>
        <pc:spChg chg="add mod">
          <ac:chgData name="Tainá Apoena Bueno de  Oliveira" userId="b3d87a12-b808-4c92-902a-17d290a1a230" providerId="ADAL" clId="{5948969C-E178-48FE-9B27-0D2251F198E5}" dt="2026-06-15T19:52:22.505" v="530" actId="20577"/>
          <ac:spMkLst>
            <pc:docMk/>
            <pc:sldMk cId="0" sldId="257"/>
            <ac:spMk id="2" creationId="{E62D34E9-7E23-BE67-E034-796E8689144B}"/>
          </ac:spMkLst>
        </pc:spChg>
        <pc:spChg chg="mod">
          <ac:chgData name="Tainá Apoena Bueno de  Oliveira" userId="b3d87a12-b808-4c92-902a-17d290a1a230" providerId="ADAL" clId="{5948969C-E178-48FE-9B27-0D2251F198E5}" dt="2026-06-15T19:33:16.532" v="375" actId="113"/>
          <ac:spMkLst>
            <pc:docMk/>
            <pc:sldMk cId="0" sldId="257"/>
            <ac:spMk id="920" creationId="{00000000-0000-0000-0000-000000000000}"/>
          </ac:spMkLst>
        </pc:spChg>
      </pc:sldChg>
      <pc:sldChg chg="addSp delSp modSp add del mod ord setBg modClrScheme chgLayout">
        <pc:chgData name="Tainá Apoena Bueno de  Oliveira" userId="b3d87a12-b808-4c92-902a-17d290a1a230" providerId="ADAL" clId="{5948969C-E178-48FE-9B27-0D2251F198E5}" dt="2026-06-15T20:04:56.982" v="628" actId="20577"/>
        <pc:sldMkLst>
          <pc:docMk/>
          <pc:sldMk cId="0" sldId="258"/>
        </pc:sldMkLst>
        <pc:spChg chg="add mod">
          <ac:chgData name="Tainá Apoena Bueno de  Oliveira" userId="b3d87a12-b808-4c92-902a-17d290a1a230" providerId="ADAL" clId="{5948969C-E178-48FE-9B27-0D2251F198E5}" dt="2026-06-15T20:04:56.982" v="628" actId="20577"/>
          <ac:spMkLst>
            <pc:docMk/>
            <pc:sldMk cId="0" sldId="258"/>
            <ac:spMk id="4" creationId="{6028765E-0479-236E-531E-F6148646A662}"/>
          </ac:spMkLst>
        </pc:spChg>
        <pc:spChg chg="mod">
          <ac:chgData name="Tainá Apoena Bueno de  Oliveira" userId="b3d87a12-b808-4c92-902a-17d290a1a230" providerId="ADAL" clId="{5948969C-E178-48FE-9B27-0D2251F198E5}" dt="2026-06-15T19:50:36.086" v="515" actId="2711"/>
          <ac:spMkLst>
            <pc:docMk/>
            <pc:sldMk cId="0" sldId="258"/>
            <ac:spMk id="942" creationId="{00000000-0000-0000-0000-000000000000}"/>
          </ac:spMkLst>
        </pc:sp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1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2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3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4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5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6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7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8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9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9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9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9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9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9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9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9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9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9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9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9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9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9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9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9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9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9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9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9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9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9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9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9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9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9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9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9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9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9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9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9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9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9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9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9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9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9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9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9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9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55.643" v="405" actId="478"/>
          <ac:picMkLst>
            <pc:docMk/>
            <pc:sldMk cId="0" sldId="258"/>
            <ac:picMk id="941" creationId="{00000000-0000-0000-0000-000000000000}"/>
          </ac:picMkLst>
        </pc:picChg>
      </pc:sldChg>
      <pc:sldChg chg="del">
        <pc:chgData name="Tainá Apoena Bueno de  Oliveira" userId="b3d87a12-b808-4c92-902a-17d290a1a230" providerId="ADAL" clId="{5948969C-E178-48FE-9B27-0D2251F198E5}" dt="2026-06-15T17:59:48.986" v="15" actId="47"/>
        <pc:sldMkLst>
          <pc:docMk/>
          <pc:sldMk cId="0" sldId="259"/>
        </pc:sldMkLst>
      </pc:sldChg>
      <pc:sldChg chg="delSp modSp add del mod setBg modClrScheme chgLayout">
        <pc:chgData name="Tainá Apoena Bueno de  Oliveira" userId="b3d87a12-b808-4c92-902a-17d290a1a230" providerId="ADAL" clId="{5948969C-E178-48FE-9B27-0D2251F198E5}" dt="2026-06-15T20:31:20.893" v="981" actId="255"/>
        <pc:sldMkLst>
          <pc:docMk/>
          <pc:sldMk cId="0" sldId="260"/>
        </pc:sldMkLst>
        <pc:spChg chg="mod">
          <ac:chgData name="Tainá Apoena Bueno de  Oliveira" userId="b3d87a12-b808-4c92-902a-17d290a1a230" providerId="ADAL" clId="{5948969C-E178-48FE-9B27-0D2251F198E5}" dt="2026-06-15T20:30:35.517" v="972" actId="255"/>
          <ac:spMkLst>
            <pc:docMk/>
            <pc:sldMk cId="0" sldId="260"/>
            <ac:spMk id="23" creationId="{00000000-0000-0000-0000-000000000000}"/>
          </ac:spMkLst>
        </pc:spChg>
        <pc:spChg chg="mod">
          <ac:chgData name="Tainá Apoena Bueno de  Oliveira" userId="b3d87a12-b808-4c92-902a-17d290a1a230" providerId="ADAL" clId="{5948969C-E178-48FE-9B27-0D2251F198E5}" dt="2026-06-15T20:30:04.524" v="962" actId="113"/>
          <ac:spMkLst>
            <pc:docMk/>
            <pc:sldMk cId="0" sldId="260"/>
            <ac:spMk id="26" creationId="{00000000-0000-0000-0000-000000000000}"/>
          </ac:spMkLst>
        </pc:spChg>
        <pc:spChg chg="mod">
          <ac:chgData name="Tainá Apoena Bueno de  Oliveira" userId="b3d87a12-b808-4c92-902a-17d290a1a230" providerId="ADAL" clId="{5948969C-E178-48FE-9B27-0D2251F198E5}" dt="2026-06-15T20:31:09.200" v="979" actId="255"/>
          <ac:spMkLst>
            <pc:docMk/>
            <pc:sldMk cId="0" sldId="260"/>
            <ac:spMk id="28" creationId="{00000000-0000-0000-0000-000000000000}"/>
          </ac:spMkLst>
        </pc:spChg>
        <pc:spChg chg="mod">
          <ac:chgData name="Tainá Apoena Bueno de  Oliveira" userId="b3d87a12-b808-4c92-902a-17d290a1a230" providerId="ADAL" clId="{5948969C-E178-48FE-9B27-0D2251F198E5}" dt="2026-06-15T20:30:12.021" v="965" actId="2711"/>
          <ac:spMkLst>
            <pc:docMk/>
            <pc:sldMk cId="0" sldId="260"/>
            <ac:spMk id="29" creationId="{00000000-0000-0000-0000-000000000000}"/>
          </ac:spMkLst>
        </pc:spChg>
        <pc:spChg chg="mod">
          <ac:chgData name="Tainá Apoena Bueno de  Oliveira" userId="b3d87a12-b808-4c92-902a-17d290a1a230" providerId="ADAL" clId="{5948969C-E178-48FE-9B27-0D2251F198E5}" dt="2026-06-15T20:31:15.449" v="980" actId="255"/>
          <ac:spMkLst>
            <pc:docMk/>
            <pc:sldMk cId="0" sldId="260"/>
            <ac:spMk id="31" creationId="{00000000-0000-0000-0000-000000000000}"/>
          </ac:spMkLst>
        </pc:spChg>
        <pc:spChg chg="mod">
          <ac:chgData name="Tainá Apoena Bueno de  Oliveira" userId="b3d87a12-b808-4c92-902a-17d290a1a230" providerId="ADAL" clId="{5948969C-E178-48FE-9B27-0D2251F198E5}" dt="2026-06-15T20:30:16.439" v="967" actId="113"/>
          <ac:spMkLst>
            <pc:docMk/>
            <pc:sldMk cId="0" sldId="260"/>
            <ac:spMk id="32" creationId="{00000000-0000-0000-0000-000000000000}"/>
          </ac:spMkLst>
        </pc:spChg>
        <pc:spChg chg="mod">
          <ac:chgData name="Tainá Apoena Bueno de  Oliveira" userId="b3d87a12-b808-4c92-902a-17d290a1a230" providerId="ADAL" clId="{5948969C-E178-48FE-9B27-0D2251F198E5}" dt="2026-06-15T20:31:20.893" v="981" actId="255"/>
          <ac:spMkLst>
            <pc:docMk/>
            <pc:sldMk cId="0" sldId="260"/>
            <ac:spMk id="34" creationId="{00000000-0000-0000-0000-000000000000}"/>
          </ac:spMkLst>
        </pc:spChg>
        <pc:spChg chg="mod">
          <ac:chgData name="Tainá Apoena Bueno de  Oliveira" userId="b3d87a12-b808-4c92-902a-17d290a1a230" providerId="ADAL" clId="{5948969C-E178-48FE-9B27-0D2251F198E5}" dt="2026-06-15T20:30:21.072" v="969" actId="113"/>
          <ac:spMkLst>
            <pc:docMk/>
            <pc:sldMk cId="0" sldId="260"/>
            <ac:spMk id="35" creationId="{00000000-0000-0000-0000-000000000000}"/>
          </ac:spMkLst>
        </pc:sp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1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2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3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4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5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6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7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8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9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9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9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9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9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9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9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9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9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9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9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9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9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9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9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9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9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9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9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9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9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9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9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9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9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9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9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9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9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08.282" v="563" actId="478"/>
          <ac:picMkLst>
            <pc:docMk/>
            <pc:sldMk cId="0" sldId="260"/>
            <ac:picMk id="929" creationId="{00000000-0000-0000-0000-000000000000}"/>
          </ac:picMkLst>
        </pc:picChg>
      </pc:sldChg>
      <pc:sldChg chg="del">
        <pc:chgData name="Tainá Apoena Bueno de  Oliveira" userId="b3d87a12-b808-4c92-902a-17d290a1a230" providerId="ADAL" clId="{5948969C-E178-48FE-9B27-0D2251F198E5}" dt="2026-06-15T17:59:50.650" v="16" actId="47"/>
        <pc:sldMkLst>
          <pc:docMk/>
          <pc:sldMk cId="0" sldId="261"/>
        </pc:sldMkLst>
      </pc:sldChg>
      <pc:sldChg chg="addSp delSp modSp add del mod setBg modClrScheme chgLayout">
        <pc:chgData name="Tainá Apoena Bueno de  Oliveira" userId="b3d87a12-b808-4c92-902a-17d290a1a230" providerId="ADAL" clId="{5948969C-E178-48FE-9B27-0D2251F198E5}" dt="2026-06-15T20:41:52.809" v="1743" actId="2711"/>
        <pc:sldMkLst>
          <pc:docMk/>
          <pc:sldMk cId="0" sldId="262"/>
        </pc:sldMkLst>
        <pc:spChg chg="add mod">
          <ac:chgData name="Tainá Apoena Bueno de  Oliveira" userId="b3d87a12-b808-4c92-902a-17d290a1a230" providerId="ADAL" clId="{5948969C-E178-48FE-9B27-0D2251F198E5}" dt="2026-06-15T20:05:06.783" v="644" actId="20577"/>
          <ac:spMkLst>
            <pc:docMk/>
            <pc:sldMk cId="0" sldId="262"/>
            <ac:spMk id="2" creationId="{2D497836-E116-2654-E5E7-FBCF7A635628}"/>
          </ac:spMkLst>
        </pc:spChg>
        <pc:spChg chg="mod">
          <ac:chgData name="Tainá Apoena Bueno de  Oliveira" userId="b3d87a12-b808-4c92-902a-17d290a1a230" providerId="ADAL" clId="{5948969C-E178-48FE-9B27-0D2251F198E5}" dt="2026-06-15T19:58:23.682" v="548" actId="113"/>
          <ac:spMkLst>
            <pc:docMk/>
            <pc:sldMk cId="0" sldId="262"/>
            <ac:spMk id="940" creationId="{00000000-0000-0000-0000-000000000000}"/>
          </ac:spMkLst>
        </pc:spChg>
        <pc:spChg chg="mod">
          <ac:chgData name="Tainá Apoena Bueno de  Oliveira" userId="b3d87a12-b808-4c92-902a-17d290a1a230" providerId="ADAL" clId="{5948969C-E178-48FE-9B27-0D2251F198E5}" dt="2026-06-15T20:41:52.809" v="1743" actId="2711"/>
          <ac:spMkLst>
            <pc:docMk/>
            <pc:sldMk cId="0" sldId="262"/>
            <ac:spMk id="948" creationId="{00000000-0000-0000-0000-000000000000}"/>
          </ac:spMkLst>
        </pc:sp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1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2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3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4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5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6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7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8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9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9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9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9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9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9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9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9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9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9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9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9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9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9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9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9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9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9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9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9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9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9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9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9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9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9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9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9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9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9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9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9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9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9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9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9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9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9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9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8:03.532" v="545" actId="478"/>
          <ac:picMkLst>
            <pc:docMk/>
            <pc:sldMk cId="0" sldId="262"/>
            <ac:picMk id="939" creationId="{00000000-0000-0000-0000-000000000000}"/>
          </ac:picMkLst>
        </pc:picChg>
      </pc:sldChg>
      <pc:sldChg chg="addSp modSp mod modClrScheme chgLayout">
        <pc:chgData name="Tainá Apoena Bueno de  Oliveira" userId="b3d87a12-b808-4c92-902a-17d290a1a230" providerId="ADAL" clId="{5948969C-E178-48FE-9B27-0D2251F198E5}" dt="2026-06-15T20:04:39.784" v="619" actId="20577"/>
        <pc:sldMkLst>
          <pc:docMk/>
          <pc:sldMk cId="0" sldId="263"/>
        </pc:sldMkLst>
        <pc:spChg chg="add mod">
          <ac:chgData name="Tainá Apoena Bueno de  Oliveira" userId="b3d87a12-b808-4c92-902a-17d290a1a230" providerId="ADAL" clId="{5948969C-E178-48FE-9B27-0D2251F198E5}" dt="2026-06-15T20:04:39.784" v="619" actId="20577"/>
          <ac:spMkLst>
            <pc:docMk/>
            <pc:sldMk cId="0" sldId="263"/>
            <ac:spMk id="4" creationId="{8FC2831E-DC72-14FE-A794-83FB2BC725FD}"/>
          </ac:spMkLst>
        </pc:spChg>
        <pc:spChg chg="mod">
          <ac:chgData name="Tainá Apoena Bueno de  Oliveira" userId="b3d87a12-b808-4c92-902a-17d290a1a230" providerId="ADAL" clId="{5948969C-E178-48FE-9B27-0D2251F198E5}" dt="2026-06-15T19:33:30.782" v="379" actId="14100"/>
          <ac:spMkLst>
            <pc:docMk/>
            <pc:sldMk cId="0" sldId="263"/>
            <ac:spMk id="942" creationId="{00000000-0000-0000-0000-000000000000}"/>
          </ac:spMkLst>
        </pc:spChg>
      </pc:sldChg>
      <pc:sldChg chg="addSp delSp modSp add mod setBg modClrScheme chgLayout">
        <pc:chgData name="Tainá Apoena Bueno de  Oliveira" userId="b3d87a12-b808-4c92-902a-17d290a1a230" providerId="ADAL" clId="{5948969C-E178-48FE-9B27-0D2251F198E5}" dt="2026-06-15T20:18:13.433" v="763" actId="21"/>
        <pc:sldMkLst>
          <pc:docMk/>
          <pc:sldMk cId="2887307742" sldId="264"/>
        </pc:sldMkLst>
        <pc:spChg chg="del mod">
          <ac:chgData name="Tainá Apoena Bueno de  Oliveira" userId="b3d87a12-b808-4c92-902a-17d290a1a230" providerId="ADAL" clId="{5948969C-E178-48FE-9B27-0D2251F198E5}" dt="2026-06-15T20:14:14.542" v="759" actId="478"/>
          <ac:spMkLst>
            <pc:docMk/>
            <pc:sldMk cId="2887307742" sldId="264"/>
            <ac:spMk id="2" creationId="{30CB0E6D-458A-B002-9E69-EA9141B0001F}"/>
          </ac:spMkLst>
        </pc:spChg>
        <pc:spChg chg="del">
          <ac:chgData name="Tainá Apoena Bueno de  Oliveira" userId="b3d87a12-b808-4c92-902a-17d290a1a230" providerId="ADAL" clId="{5948969C-E178-48FE-9B27-0D2251F198E5}" dt="2026-06-15T20:11:33.667" v="727" actId="21"/>
          <ac:spMkLst>
            <pc:docMk/>
            <pc:sldMk cId="2887307742" sldId="264"/>
            <ac:spMk id="3" creationId="{849D2608-DDFA-D776-3D23-24F6DC579B38}"/>
          </ac:spMkLst>
        </pc:spChg>
        <pc:spChg chg="add mod">
          <ac:chgData name="Tainá Apoena Bueno de  Oliveira" userId="b3d87a12-b808-4c92-902a-17d290a1a230" providerId="ADAL" clId="{5948969C-E178-48FE-9B27-0D2251F198E5}" dt="2026-06-15T20:14:17.585" v="762" actId="20577"/>
          <ac:spMkLst>
            <pc:docMk/>
            <pc:sldMk cId="2887307742" sldId="264"/>
            <ac:spMk id="22" creationId="{A3886459-3E40-D63F-6DDA-ECCFB2E8495D}"/>
          </ac:spMkLst>
        </pc:spChg>
        <pc:spChg chg="del">
          <ac:chgData name="Tainá Apoena Bueno de  Oliveira" userId="b3d87a12-b808-4c92-902a-17d290a1a230" providerId="ADAL" clId="{5948969C-E178-48FE-9B27-0D2251F198E5}" dt="2026-06-15T20:18:13.433" v="763" actId="21"/>
          <ac:spMkLst>
            <pc:docMk/>
            <pc:sldMk cId="2887307742" sldId="264"/>
            <ac:spMk id="23" creationId="{34A44442-6C93-FCFE-C6D7-794C8A9436D5}"/>
          </ac:spMkLst>
        </pc:spChg>
        <pc:spChg chg="del">
          <ac:chgData name="Tainá Apoena Bueno de  Oliveira" userId="b3d87a12-b808-4c92-902a-17d290a1a230" providerId="ADAL" clId="{5948969C-E178-48FE-9B27-0D2251F198E5}" dt="2026-06-15T20:18:13.433" v="763" actId="21"/>
          <ac:spMkLst>
            <pc:docMk/>
            <pc:sldMk cId="2887307742" sldId="264"/>
            <ac:spMk id="24" creationId="{D21C525B-FBFA-1D21-4189-DE030DC2192C}"/>
          </ac:spMkLst>
        </pc:spChg>
        <pc:spChg chg="del">
          <ac:chgData name="Tainá Apoena Bueno de  Oliveira" userId="b3d87a12-b808-4c92-902a-17d290a1a230" providerId="ADAL" clId="{5948969C-E178-48FE-9B27-0D2251F198E5}" dt="2026-06-15T20:18:13.433" v="763" actId="21"/>
          <ac:spMkLst>
            <pc:docMk/>
            <pc:sldMk cId="2887307742" sldId="264"/>
            <ac:spMk id="25" creationId="{58C0817E-0F5B-5399-4CA2-035C7CD5A94A}"/>
          </ac:spMkLst>
        </pc:spChg>
        <pc:spChg chg="del">
          <ac:chgData name="Tainá Apoena Bueno de  Oliveira" userId="b3d87a12-b808-4c92-902a-17d290a1a230" providerId="ADAL" clId="{5948969C-E178-48FE-9B27-0D2251F198E5}" dt="2026-06-15T20:18:13.433" v="763" actId="21"/>
          <ac:spMkLst>
            <pc:docMk/>
            <pc:sldMk cId="2887307742" sldId="264"/>
            <ac:spMk id="26" creationId="{2BFFB3DB-12A7-DEB3-B8EA-7D43D396F33E}"/>
          </ac:spMkLst>
        </pc:spChg>
        <pc:spChg chg="del">
          <ac:chgData name="Tainá Apoena Bueno de  Oliveira" userId="b3d87a12-b808-4c92-902a-17d290a1a230" providerId="ADAL" clId="{5948969C-E178-48FE-9B27-0D2251F198E5}" dt="2026-06-15T20:18:13.433" v="763" actId="21"/>
          <ac:spMkLst>
            <pc:docMk/>
            <pc:sldMk cId="2887307742" sldId="264"/>
            <ac:spMk id="27" creationId="{21BB329A-D298-C639-E5B8-29ADCB9CE782}"/>
          </ac:spMkLst>
        </pc:spChg>
        <pc:spChg chg="del">
          <ac:chgData name="Tainá Apoena Bueno de  Oliveira" userId="b3d87a12-b808-4c92-902a-17d290a1a230" providerId="ADAL" clId="{5948969C-E178-48FE-9B27-0D2251F198E5}" dt="2026-06-15T20:18:13.433" v="763" actId="21"/>
          <ac:spMkLst>
            <pc:docMk/>
            <pc:sldMk cId="2887307742" sldId="264"/>
            <ac:spMk id="28" creationId="{5A60863E-9F0C-74F4-4391-B1E42E02C0EB}"/>
          </ac:spMkLst>
        </pc:spChg>
        <pc:spChg chg="del">
          <ac:chgData name="Tainá Apoena Bueno de  Oliveira" userId="b3d87a12-b808-4c92-902a-17d290a1a230" providerId="ADAL" clId="{5948969C-E178-48FE-9B27-0D2251F198E5}" dt="2026-06-15T20:18:13.433" v="763" actId="21"/>
          <ac:spMkLst>
            <pc:docMk/>
            <pc:sldMk cId="2887307742" sldId="264"/>
            <ac:spMk id="29" creationId="{12A1738A-0C84-17A2-3985-14BE5CEA8C75}"/>
          </ac:spMkLst>
        </pc:spChg>
        <pc:grpChg chg="del">
          <ac:chgData name="Tainá Apoena Bueno de  Oliveira" userId="b3d87a12-b808-4c92-902a-17d290a1a230" providerId="ADAL" clId="{5948969C-E178-48FE-9B27-0D2251F198E5}" dt="2026-06-15T20:18:13.433" v="763" actId="21"/>
          <ac:grpSpMkLst>
            <pc:docMk/>
            <pc:sldMk cId="2887307742" sldId="264"/>
            <ac:grpSpMk id="5" creationId="{857DC289-B857-A2C9-C983-01411C5C25A2}"/>
          </ac:grpSpMkLst>
        </pc:grpChg>
        <pc:picChg chg="del">
          <ac:chgData name="Tainá Apoena Bueno de  Oliveira" userId="b3d87a12-b808-4c92-902a-17d290a1a230" providerId="ADAL" clId="{5948969C-E178-48FE-9B27-0D2251F198E5}" dt="2026-06-15T20:11:33.667" v="727" actId="21"/>
          <ac:picMkLst>
            <pc:docMk/>
            <pc:sldMk cId="2887307742" sldId="264"/>
            <ac:picMk id="4" creationId="{C88D131C-C430-6A4C-7C99-4AC6962E1DAD}"/>
          </ac:picMkLst>
        </pc:picChg>
      </pc:sldChg>
      <pc:sldChg chg="addSp delSp modSp add mod ord setBg modClrScheme chgLayout">
        <pc:chgData name="Tainá Apoena Bueno de  Oliveira" userId="b3d87a12-b808-4c92-902a-17d290a1a230" providerId="ADAL" clId="{5948969C-E178-48FE-9B27-0D2251F198E5}" dt="2026-06-15T19:52:56.303" v="536" actId="20577"/>
        <pc:sldMkLst>
          <pc:docMk/>
          <pc:sldMk cId="0" sldId="270"/>
        </pc:sldMkLst>
        <pc:spChg chg="add mod">
          <ac:chgData name="Tainá Apoena Bueno de  Oliveira" userId="b3d87a12-b808-4c92-902a-17d290a1a230" providerId="ADAL" clId="{5948969C-E178-48FE-9B27-0D2251F198E5}" dt="2026-06-15T19:52:56.303" v="536" actId="20577"/>
          <ac:spMkLst>
            <pc:docMk/>
            <pc:sldMk cId="0" sldId="270"/>
            <ac:spMk id="2" creationId="{7002D4E1-CD54-F113-6C9A-3E6B6ADC310C}"/>
          </ac:spMkLst>
        </pc:spChg>
        <pc:picChg chg="del">
          <ac:chgData name="Tainá Apoena Bueno de  Oliveira" userId="b3d87a12-b808-4c92-902a-17d290a1a230" providerId="ADAL" clId="{5948969C-E178-48FE-9B27-0D2251F198E5}" dt="2026-06-15T19:35:38.038" v="392" actId="478"/>
          <ac:picMkLst>
            <pc:docMk/>
            <pc:sldMk cId="0" sldId="270"/>
            <ac:picMk id="9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38.038" v="392" actId="478"/>
          <ac:picMkLst>
            <pc:docMk/>
            <pc:sldMk cId="0" sldId="270"/>
            <ac:picMk id="9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38.038" v="392" actId="478"/>
          <ac:picMkLst>
            <pc:docMk/>
            <pc:sldMk cId="0" sldId="270"/>
            <ac:picMk id="9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38.038" v="392" actId="478"/>
          <ac:picMkLst>
            <pc:docMk/>
            <pc:sldMk cId="0" sldId="270"/>
            <ac:picMk id="922" creationId="{00000000-0000-0000-0000-000000000000}"/>
          </ac:picMkLst>
        </pc:picChg>
      </pc:sldChg>
      <pc:sldChg chg="addSp delSp modSp add mod ord setBg modClrScheme chgLayout">
        <pc:chgData name="Tainá Apoena Bueno de  Oliveira" userId="b3d87a12-b808-4c92-902a-17d290a1a230" providerId="ADAL" clId="{5948969C-E178-48FE-9B27-0D2251F198E5}" dt="2026-06-15T20:04:51.019" v="625" actId="20577"/>
        <pc:sldMkLst>
          <pc:docMk/>
          <pc:sldMk cId="0" sldId="274"/>
        </pc:sldMkLst>
        <pc:spChg chg="add mod">
          <ac:chgData name="Tainá Apoena Bueno de  Oliveira" userId="b3d87a12-b808-4c92-902a-17d290a1a230" providerId="ADAL" clId="{5948969C-E178-48FE-9B27-0D2251F198E5}" dt="2026-06-15T20:04:51.019" v="625" actId="20577"/>
          <ac:spMkLst>
            <pc:docMk/>
            <pc:sldMk cId="0" sldId="274"/>
            <ac:spMk id="4" creationId="{2E5CB2BB-8A04-E535-6104-E286A6E001B6}"/>
          </ac:spMkLst>
        </pc:spChg>
        <pc:spChg chg="mod">
          <ac:chgData name="Tainá Apoena Bueno de  Oliveira" userId="b3d87a12-b808-4c92-902a-17d290a1a230" providerId="ADAL" clId="{5948969C-E178-48FE-9B27-0D2251F198E5}" dt="2026-06-15T19:35:59.174" v="397" actId="113"/>
          <ac:spMkLst>
            <pc:docMk/>
            <pc:sldMk cId="0" sldId="274"/>
            <ac:spMk id="942" creationId="{00000000-0000-0000-0000-000000000000}"/>
          </ac:spMkLst>
        </pc:sp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1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2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3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4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5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6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7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8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9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9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9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9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9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9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9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9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9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9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9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9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9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9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9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9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9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9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9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9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9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9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9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9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9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9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9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9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9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9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9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9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9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9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9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9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9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9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9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9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9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5:48.688" v="394" actId="478"/>
          <ac:picMkLst>
            <pc:docMk/>
            <pc:sldMk cId="0" sldId="274"/>
            <ac:picMk id="941" creationId="{00000000-0000-0000-0000-000000000000}"/>
          </ac:picMkLst>
        </pc:picChg>
      </pc:sldChg>
      <pc:sldChg chg="addSp delSp modSp add mod ord setBg modClrScheme chgLayout">
        <pc:chgData name="Tainá Apoena Bueno de  Oliveira" userId="b3d87a12-b808-4c92-902a-17d290a1a230" providerId="ADAL" clId="{5948969C-E178-48FE-9B27-0D2251F198E5}" dt="2026-06-15T19:51:54.035" v="528" actId="20577"/>
        <pc:sldMkLst>
          <pc:docMk/>
          <pc:sldMk cId="0" sldId="277"/>
        </pc:sldMkLst>
        <pc:spChg chg="add mod">
          <ac:chgData name="Tainá Apoena Bueno de  Oliveira" userId="b3d87a12-b808-4c92-902a-17d290a1a230" providerId="ADAL" clId="{5948969C-E178-48FE-9B27-0D2251F198E5}" dt="2026-06-15T19:51:54.035" v="528" actId="20577"/>
          <ac:spMkLst>
            <pc:docMk/>
            <pc:sldMk cId="0" sldId="277"/>
            <ac:spMk id="2" creationId="{5CB2B01F-2CAA-0254-10CD-BBFA7B9C4155}"/>
          </ac:spMkLst>
        </pc:spChg>
        <pc:spChg chg="mod">
          <ac:chgData name="Tainá Apoena Bueno de  Oliveira" userId="b3d87a12-b808-4c92-902a-17d290a1a230" providerId="ADAL" clId="{5948969C-E178-48FE-9B27-0D2251F198E5}" dt="2026-06-15T19:51:18.820" v="521" actId="207"/>
          <ac:spMkLst>
            <pc:docMk/>
            <pc:sldMk cId="0" sldId="277"/>
            <ac:spMk id="23" creationId="{00000000-0000-0000-0000-000000000000}"/>
          </ac:spMkLst>
        </pc:spChg>
        <pc:picChg chg="mod">
          <ac:chgData name="Tainá Apoena Bueno de  Oliveira" userId="b3d87a12-b808-4c92-902a-17d290a1a230" providerId="ADAL" clId="{5948969C-E178-48FE-9B27-0D2251F198E5}" dt="2026-06-15T19:51:30.996" v="523" actId="208"/>
          <ac:picMkLst>
            <pc:docMk/>
            <pc:sldMk cId="0" sldId="277"/>
            <ac:picMk id="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1:13.234" v="520" actId="478"/>
          <ac:picMkLst>
            <pc:docMk/>
            <pc:sldMk cId="0" sldId="277"/>
            <ac:picMk id="9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1:34.692" v="525" actId="478"/>
          <ac:picMkLst>
            <pc:docMk/>
            <pc:sldMk cId="0" sldId="277"/>
            <ac:picMk id="9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1:10.997" v="519" actId="478"/>
          <ac:picMkLst>
            <pc:docMk/>
            <pc:sldMk cId="0" sldId="277"/>
            <ac:picMk id="9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1:33.679" v="524" actId="478"/>
          <ac:picMkLst>
            <pc:docMk/>
            <pc:sldMk cId="0" sldId="277"/>
            <ac:picMk id="922" creationId="{00000000-0000-0000-0000-000000000000}"/>
          </ac:picMkLst>
        </pc:picChg>
      </pc:sldChg>
      <pc:sldChg chg="addSp delSp modSp add mod ord setBg modClrScheme chgLayout">
        <pc:chgData name="Tainá Apoena Bueno de  Oliveira" userId="b3d87a12-b808-4c92-902a-17d290a1a230" providerId="ADAL" clId="{5948969C-E178-48FE-9B27-0D2251F198E5}" dt="2026-06-15T20:04:45.841" v="622" actId="20577"/>
        <pc:sldMkLst>
          <pc:docMk/>
          <pc:sldMk cId="0" sldId="278"/>
        </pc:sldMkLst>
        <pc:spChg chg="add mod">
          <ac:chgData name="Tainá Apoena Bueno de  Oliveira" userId="b3d87a12-b808-4c92-902a-17d290a1a230" providerId="ADAL" clId="{5948969C-E178-48FE-9B27-0D2251F198E5}" dt="2026-06-15T20:04:45.841" v="622" actId="20577"/>
          <ac:spMkLst>
            <pc:docMk/>
            <pc:sldMk cId="0" sldId="278"/>
            <ac:spMk id="5" creationId="{82AB80A5-8102-CA03-0D3F-1F847DE92508}"/>
          </ac:spMkLst>
        </pc:spChg>
        <pc:spChg chg="mod">
          <ac:chgData name="Tainá Apoena Bueno de  Oliveira" userId="b3d87a12-b808-4c92-902a-17d290a1a230" providerId="ADAL" clId="{5948969C-E178-48FE-9B27-0D2251F198E5}" dt="2026-06-15T19:35:04.368" v="387" actId="255"/>
          <ac:spMkLst>
            <pc:docMk/>
            <pc:sldMk cId="0" sldId="278"/>
            <ac:spMk id="943" creationId="{00000000-0000-0000-0000-000000000000}"/>
          </ac:spMkLst>
        </pc:spChg>
        <pc:picChg chg="del">
          <ac:chgData name="Tainá Apoena Bueno de  Oliveira" userId="b3d87a12-b808-4c92-902a-17d290a1a230" providerId="ADAL" clId="{5948969C-E178-48FE-9B27-0D2251F198E5}" dt="2026-06-15T19:34:31.216" v="384" actId="478"/>
          <ac:picMkLst>
            <pc:docMk/>
            <pc:sldMk cId="0" sldId="278"/>
            <ac:picMk id="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1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2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3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4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5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6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7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8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9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9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9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9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9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9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9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9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9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9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9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9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9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9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9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9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9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9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9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9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9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9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9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9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9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9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9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9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9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9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9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9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9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9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9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9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9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9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9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9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9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9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4:53.371" v="385" actId="478"/>
          <ac:picMkLst>
            <pc:docMk/>
            <pc:sldMk cId="0" sldId="278"/>
            <ac:picMk id="942" creationId="{00000000-0000-0000-0000-000000000000}"/>
          </ac:picMkLst>
        </pc:picChg>
      </pc:sldChg>
      <pc:sldChg chg="addSp delSp modSp add mod modClrScheme chgLayout">
        <pc:chgData name="Tainá Apoena Bueno de  Oliveira" userId="b3d87a12-b808-4c92-902a-17d290a1a230" providerId="ADAL" clId="{5948969C-E178-48FE-9B27-0D2251F198E5}" dt="2026-06-15T20:04:19.652" v="615" actId="20577"/>
        <pc:sldMkLst>
          <pc:docMk/>
          <pc:sldMk cId="2981592758" sldId="279"/>
        </pc:sldMkLst>
        <pc:spChg chg="add mod">
          <ac:chgData name="Tainá Apoena Bueno de  Oliveira" userId="b3d87a12-b808-4c92-902a-17d290a1a230" providerId="ADAL" clId="{5948969C-E178-48FE-9B27-0D2251F198E5}" dt="2026-06-15T20:04:19.652" v="615" actId="20577"/>
          <ac:spMkLst>
            <pc:docMk/>
            <pc:sldMk cId="2981592758" sldId="279"/>
            <ac:spMk id="4" creationId="{272170A8-A3E6-B19C-5E2B-8571ED842CD2}"/>
          </ac:spMkLst>
        </pc:spChg>
        <pc:spChg chg="mod">
          <ac:chgData name="Tainá Apoena Bueno de  Oliveira" userId="b3d87a12-b808-4c92-902a-17d290a1a230" providerId="ADAL" clId="{5948969C-E178-48FE-9B27-0D2251F198E5}" dt="2026-06-15T20:03:12.851" v="592" actId="2711"/>
          <ac:spMkLst>
            <pc:docMk/>
            <pc:sldMk cId="2981592758" sldId="279"/>
            <ac:spMk id="57" creationId="{3E6AEDB7-BDF2-53B5-27D0-FD87EB1E15C1}"/>
          </ac:spMkLst>
        </pc:spChg>
        <pc:spChg chg="mod">
          <ac:chgData name="Tainá Apoena Bueno de  Oliveira" userId="b3d87a12-b808-4c92-902a-17d290a1a230" providerId="ADAL" clId="{5948969C-E178-48FE-9B27-0D2251F198E5}" dt="2026-06-15T20:03:19.870" v="593" actId="2711"/>
          <ac:spMkLst>
            <pc:docMk/>
            <pc:sldMk cId="2981592758" sldId="279"/>
            <ac:spMk id="58" creationId="{A6F366EF-E674-6396-9203-A29383555A70}"/>
          </ac:spMkLst>
        </pc:spChg>
        <pc:spChg chg="mod">
          <ac:chgData name="Tainá Apoena Bueno de  Oliveira" userId="b3d87a12-b808-4c92-902a-17d290a1a230" providerId="ADAL" clId="{5948969C-E178-48FE-9B27-0D2251F198E5}" dt="2026-06-15T20:03:23.976" v="594" actId="2711"/>
          <ac:spMkLst>
            <pc:docMk/>
            <pc:sldMk cId="2981592758" sldId="279"/>
            <ac:spMk id="60" creationId="{61B2F15B-F03E-A716-649B-779D927DD943}"/>
          </ac:spMkLst>
        </pc:spChg>
        <pc:spChg chg="mod">
          <ac:chgData name="Tainá Apoena Bueno de  Oliveira" userId="b3d87a12-b808-4c92-902a-17d290a1a230" providerId="ADAL" clId="{5948969C-E178-48FE-9B27-0D2251F198E5}" dt="2026-06-15T20:03:31.559" v="596" actId="14100"/>
          <ac:spMkLst>
            <pc:docMk/>
            <pc:sldMk cId="2981592758" sldId="279"/>
            <ac:spMk id="62" creationId="{B5686A3D-182E-85B6-27ED-FC7DBD85473B}"/>
          </ac:spMkLst>
        </pc:spChg>
        <pc:spChg chg="mod">
          <ac:chgData name="Tainá Apoena Bueno de  Oliveira" userId="b3d87a12-b808-4c92-902a-17d290a1a230" providerId="ADAL" clId="{5948969C-E178-48FE-9B27-0D2251F198E5}" dt="2026-06-15T20:03:36.648" v="597" actId="2711"/>
          <ac:spMkLst>
            <pc:docMk/>
            <pc:sldMk cId="2981592758" sldId="279"/>
            <ac:spMk id="63" creationId="{8B2BC2AE-FA31-A1FA-363E-F3A7C31DE8B3}"/>
          </ac:spMkLst>
        </pc:spChg>
        <pc:spChg chg="mod">
          <ac:chgData name="Tainá Apoena Bueno de  Oliveira" userId="b3d87a12-b808-4c92-902a-17d290a1a230" providerId="ADAL" clId="{5948969C-E178-48FE-9B27-0D2251F198E5}" dt="2026-06-15T20:03:51.915" v="599" actId="1076"/>
          <ac:spMkLst>
            <pc:docMk/>
            <pc:sldMk cId="2981592758" sldId="279"/>
            <ac:spMk id="64" creationId="{5B6AF1DE-08F2-0826-A2C9-BA890DA3203A}"/>
          </ac:spMkLst>
        </pc:spChg>
        <pc:picChg chg="del">
          <ac:chgData name="Tainá Apoena Bueno de  Oliveira" userId="b3d87a12-b808-4c92-902a-17d290a1a230" providerId="ADAL" clId="{5948969C-E178-48FE-9B27-0D2251F198E5}" dt="2026-06-15T19:29:46.975" v="358" actId="478"/>
          <ac:picMkLst>
            <pc:docMk/>
            <pc:sldMk cId="2981592758" sldId="279"/>
            <ac:picMk id="6" creationId="{1B784FA9-7652-6203-4426-2FCCF9EC32DA}"/>
          </ac:picMkLst>
        </pc:picChg>
      </pc:sldChg>
      <pc:sldChg chg="addSp delSp modSp add mod setBg modClrScheme chgLayout">
        <pc:chgData name="Tainá Apoena Bueno de  Oliveira" userId="b3d87a12-b808-4c92-902a-17d290a1a230" providerId="ADAL" clId="{5948969C-E178-48FE-9B27-0D2251F198E5}" dt="2026-06-15T20:04:11.410" v="607" actId="20577"/>
        <pc:sldMkLst>
          <pc:docMk/>
          <pc:sldMk cId="0" sldId="280"/>
        </pc:sldMkLst>
        <pc:spChg chg="mod">
          <ac:chgData name="Tainá Apoena Bueno de  Oliveira" userId="b3d87a12-b808-4c92-902a-17d290a1a230" providerId="ADAL" clId="{5948969C-E178-48FE-9B27-0D2251F198E5}" dt="2026-06-15T20:01:39.552" v="569" actId="255"/>
          <ac:spMkLst>
            <pc:docMk/>
            <pc:sldMk cId="0" sldId="280"/>
            <ac:spMk id="23" creationId="{00000000-0000-0000-0000-000000000000}"/>
          </ac:spMkLst>
        </pc:spChg>
        <pc:spChg chg="mod">
          <ac:chgData name="Tainá Apoena Bueno de  Oliveira" userId="b3d87a12-b808-4c92-902a-17d290a1a230" providerId="ADAL" clId="{5948969C-E178-48FE-9B27-0D2251F198E5}" dt="2026-06-15T20:02:07.231" v="576" actId="2711"/>
          <ac:spMkLst>
            <pc:docMk/>
            <pc:sldMk cId="0" sldId="280"/>
            <ac:spMk id="26" creationId="{00000000-0000-0000-0000-000000000000}"/>
          </ac:spMkLst>
        </pc:spChg>
        <pc:spChg chg="mod">
          <ac:chgData name="Tainá Apoena Bueno de  Oliveira" userId="b3d87a12-b808-4c92-902a-17d290a1a230" providerId="ADAL" clId="{5948969C-E178-48FE-9B27-0D2251F198E5}" dt="2026-06-15T20:03:03.966" v="591" actId="2711"/>
          <ac:spMkLst>
            <pc:docMk/>
            <pc:sldMk cId="0" sldId="280"/>
            <ac:spMk id="28" creationId="{00000000-0000-0000-0000-000000000000}"/>
          </ac:spMkLst>
        </pc:spChg>
        <pc:spChg chg="mod">
          <ac:chgData name="Tainá Apoena Bueno de  Oliveira" userId="b3d87a12-b808-4c92-902a-17d290a1a230" providerId="ADAL" clId="{5948969C-E178-48FE-9B27-0D2251F198E5}" dt="2026-06-15T20:02:13.682" v="578" actId="113"/>
          <ac:spMkLst>
            <pc:docMk/>
            <pc:sldMk cId="0" sldId="280"/>
            <ac:spMk id="29" creationId="{00000000-0000-0000-0000-000000000000}"/>
          </ac:spMkLst>
        </pc:spChg>
        <pc:spChg chg="mod">
          <ac:chgData name="Tainá Apoena Bueno de  Oliveira" userId="b3d87a12-b808-4c92-902a-17d290a1a230" providerId="ADAL" clId="{5948969C-E178-48FE-9B27-0D2251F198E5}" dt="2026-06-15T20:02:55.267" v="589" actId="255"/>
          <ac:spMkLst>
            <pc:docMk/>
            <pc:sldMk cId="0" sldId="280"/>
            <ac:spMk id="31" creationId="{00000000-0000-0000-0000-000000000000}"/>
          </ac:spMkLst>
        </pc:spChg>
        <pc:spChg chg="mod">
          <ac:chgData name="Tainá Apoena Bueno de  Oliveira" userId="b3d87a12-b808-4c92-902a-17d290a1a230" providerId="ADAL" clId="{5948969C-E178-48FE-9B27-0D2251F198E5}" dt="2026-06-15T20:02:20.232" v="580" actId="113"/>
          <ac:spMkLst>
            <pc:docMk/>
            <pc:sldMk cId="0" sldId="280"/>
            <ac:spMk id="32" creationId="{00000000-0000-0000-0000-000000000000}"/>
          </ac:spMkLst>
        </pc:spChg>
        <pc:spChg chg="mod">
          <ac:chgData name="Tainá Apoena Bueno de  Oliveira" userId="b3d87a12-b808-4c92-902a-17d290a1a230" providerId="ADAL" clId="{5948969C-E178-48FE-9B27-0D2251F198E5}" dt="2026-06-15T20:02:46.439" v="587" actId="255"/>
          <ac:spMkLst>
            <pc:docMk/>
            <pc:sldMk cId="0" sldId="280"/>
            <ac:spMk id="34" creationId="{00000000-0000-0000-0000-000000000000}"/>
          </ac:spMkLst>
        </pc:spChg>
        <pc:spChg chg="mod">
          <ac:chgData name="Tainá Apoena Bueno de  Oliveira" userId="b3d87a12-b808-4c92-902a-17d290a1a230" providerId="ADAL" clId="{5948969C-E178-48FE-9B27-0D2251F198E5}" dt="2026-06-15T20:01:45.632" v="571" actId="113"/>
          <ac:spMkLst>
            <pc:docMk/>
            <pc:sldMk cId="0" sldId="280"/>
            <ac:spMk id="35" creationId="{00000000-0000-0000-0000-000000000000}"/>
          </ac:spMkLst>
        </pc:spChg>
        <pc:spChg chg="add mod">
          <ac:chgData name="Tainá Apoena Bueno de  Oliveira" userId="b3d87a12-b808-4c92-902a-17d290a1a230" providerId="ADAL" clId="{5948969C-E178-48FE-9B27-0D2251F198E5}" dt="2026-06-15T20:04:11.410" v="607" actId="20577"/>
          <ac:spMkLst>
            <pc:docMk/>
            <pc:sldMk cId="0" sldId="280"/>
            <ac:spMk id="930" creationId="{F1672B6C-4B1F-491F-39FF-57767B77EAF4}"/>
          </ac:spMkLst>
        </pc:sp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1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2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3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4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5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6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7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8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9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9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9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9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9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9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9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9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9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9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9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9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9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9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9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9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9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9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9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9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9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9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9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9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9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9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9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9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9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1:20.142" v="565" actId="478"/>
          <ac:picMkLst>
            <pc:docMk/>
            <pc:sldMk cId="0" sldId="280"/>
            <ac:picMk id="929" creationId="{00000000-0000-0000-0000-000000000000}"/>
          </ac:picMkLst>
        </pc:picChg>
      </pc:sldChg>
      <pc:sldChg chg="addSp delSp modSp add mod ord chgLayout">
        <pc:chgData name="Tainá Apoena Bueno de  Oliveira" userId="b3d87a12-b808-4c92-902a-17d290a1a230" providerId="ADAL" clId="{5948969C-E178-48FE-9B27-0D2251F198E5}" dt="2026-06-15T20:33:02.582" v="1036" actId="21"/>
        <pc:sldMkLst>
          <pc:docMk/>
          <pc:sldMk cId="0" sldId="293"/>
        </pc:sldMkLst>
        <pc:spChg chg="del">
          <ac:chgData name="Tainá Apoena Bueno de  Oliveira" userId="b3d87a12-b808-4c92-902a-17d290a1a230" providerId="ADAL" clId="{5948969C-E178-48FE-9B27-0D2251F198E5}" dt="2026-06-15T18:15:06.296" v="159" actId="478"/>
          <ac:spMkLst>
            <pc:docMk/>
            <pc:sldMk cId="0" sldId="293"/>
            <ac:spMk id="5" creationId="{00000000-0000-0000-0000-000000000000}"/>
          </ac:spMkLst>
        </pc:spChg>
        <pc:spChg chg="add mod">
          <ac:chgData name="Tainá Apoena Bueno de  Oliveira" userId="b3d87a12-b808-4c92-902a-17d290a1a230" providerId="ADAL" clId="{5948969C-E178-48FE-9B27-0D2251F198E5}" dt="2026-06-15T19:47:20.082" v="465" actId="1076"/>
          <ac:spMkLst>
            <pc:docMk/>
            <pc:sldMk cId="0" sldId="293"/>
            <ac:spMk id="6" creationId="{CDD3F201-DB03-24D8-FC6F-DAE309D926E4}"/>
          </ac:spMkLst>
        </pc:spChg>
        <pc:spChg chg="del mod topLvl">
          <ac:chgData name="Tainá Apoena Bueno de  Oliveira" userId="b3d87a12-b808-4c92-902a-17d290a1a230" providerId="ADAL" clId="{5948969C-E178-48FE-9B27-0D2251F198E5}" dt="2026-06-15T20:23:14.433" v="912" actId="478"/>
          <ac:spMkLst>
            <pc:docMk/>
            <pc:sldMk cId="0" sldId="293"/>
            <ac:spMk id="8" creationId="{55BF30CD-F17F-1E52-863D-9E54F6661D72}"/>
          </ac:spMkLst>
        </pc:spChg>
        <pc:spChg chg="add del mod topLvl">
          <ac:chgData name="Tainá Apoena Bueno de  Oliveira" userId="b3d87a12-b808-4c92-902a-17d290a1a230" providerId="ADAL" clId="{5948969C-E178-48FE-9B27-0D2251F198E5}" dt="2026-06-15T20:25:30.132" v="958" actId="164"/>
          <ac:spMkLst>
            <pc:docMk/>
            <pc:sldMk cId="0" sldId="293"/>
            <ac:spMk id="9" creationId="{C57925F1-AD65-46AC-E11E-0F2BF312D1B2}"/>
          </ac:spMkLst>
        </pc:spChg>
        <pc:spChg chg="add del mod topLvl">
          <ac:chgData name="Tainá Apoena Bueno de  Oliveira" userId="b3d87a12-b808-4c92-902a-17d290a1a230" providerId="ADAL" clId="{5948969C-E178-48FE-9B27-0D2251F198E5}" dt="2026-06-15T20:25:30.132" v="958" actId="164"/>
          <ac:spMkLst>
            <pc:docMk/>
            <pc:sldMk cId="0" sldId="293"/>
            <ac:spMk id="10" creationId="{9D083DED-6731-C2F6-BA42-64237F1A5619}"/>
          </ac:spMkLst>
        </pc:spChg>
        <pc:spChg chg="add del mod topLvl">
          <ac:chgData name="Tainá Apoena Bueno de  Oliveira" userId="b3d87a12-b808-4c92-902a-17d290a1a230" providerId="ADAL" clId="{5948969C-E178-48FE-9B27-0D2251F198E5}" dt="2026-06-15T20:25:30.132" v="958" actId="164"/>
          <ac:spMkLst>
            <pc:docMk/>
            <pc:sldMk cId="0" sldId="293"/>
            <ac:spMk id="11" creationId="{71290D45-139F-87D9-D0E2-122573C42708}"/>
          </ac:spMkLst>
        </pc:spChg>
        <pc:spChg chg="add del mod topLvl">
          <ac:chgData name="Tainá Apoena Bueno de  Oliveira" userId="b3d87a12-b808-4c92-902a-17d290a1a230" providerId="ADAL" clId="{5948969C-E178-48FE-9B27-0D2251F198E5}" dt="2026-06-15T20:25:30.132" v="958" actId="164"/>
          <ac:spMkLst>
            <pc:docMk/>
            <pc:sldMk cId="0" sldId="293"/>
            <ac:spMk id="12" creationId="{4288D770-CAB6-0536-438D-DE224C264D55}"/>
          </ac:spMkLst>
        </pc:spChg>
        <pc:spChg chg="mod topLvl">
          <ac:chgData name="Tainá Apoena Bueno de  Oliveira" userId="b3d87a12-b808-4c92-902a-17d290a1a230" providerId="ADAL" clId="{5948969C-E178-48FE-9B27-0D2251F198E5}" dt="2026-06-15T20:25:30.132" v="958" actId="164"/>
          <ac:spMkLst>
            <pc:docMk/>
            <pc:sldMk cId="0" sldId="293"/>
            <ac:spMk id="13" creationId="{730E12E2-DD3D-36ED-78C7-F0FA6CCC504F}"/>
          </ac:spMkLst>
        </pc:spChg>
        <pc:spChg chg="mod topLvl">
          <ac:chgData name="Tainá Apoena Bueno de  Oliveira" userId="b3d87a12-b808-4c92-902a-17d290a1a230" providerId="ADAL" clId="{5948969C-E178-48FE-9B27-0D2251F198E5}" dt="2026-06-15T20:25:30.132" v="958" actId="164"/>
          <ac:spMkLst>
            <pc:docMk/>
            <pc:sldMk cId="0" sldId="293"/>
            <ac:spMk id="14" creationId="{587A95BC-B20A-ED81-59E9-92B878BDDA34}"/>
          </ac:spMkLst>
        </pc:spChg>
        <pc:spChg chg="add del mod topLvl">
          <ac:chgData name="Tainá Apoena Bueno de  Oliveira" userId="b3d87a12-b808-4c92-902a-17d290a1a230" providerId="ADAL" clId="{5948969C-E178-48FE-9B27-0D2251F198E5}" dt="2026-06-15T20:25:30.132" v="958" actId="164"/>
          <ac:spMkLst>
            <pc:docMk/>
            <pc:sldMk cId="0" sldId="293"/>
            <ac:spMk id="15" creationId="{4575424D-69EA-B164-C6F0-430BB9D3AA2F}"/>
          </ac:spMkLst>
        </pc:spChg>
        <pc:spChg chg="add del mod topLvl">
          <ac:chgData name="Tainá Apoena Bueno de  Oliveira" userId="b3d87a12-b808-4c92-902a-17d290a1a230" providerId="ADAL" clId="{5948969C-E178-48FE-9B27-0D2251F198E5}" dt="2026-06-15T20:25:30.132" v="958" actId="164"/>
          <ac:spMkLst>
            <pc:docMk/>
            <pc:sldMk cId="0" sldId="293"/>
            <ac:spMk id="16" creationId="{C98B4845-D20E-8648-2E68-26DD082DE704}"/>
          </ac:spMkLst>
        </pc:spChg>
        <pc:spChg chg="mod topLvl">
          <ac:chgData name="Tainá Apoena Bueno de  Oliveira" userId="b3d87a12-b808-4c92-902a-17d290a1a230" providerId="ADAL" clId="{5948969C-E178-48FE-9B27-0D2251F198E5}" dt="2026-06-15T20:25:30.132" v="958" actId="164"/>
          <ac:spMkLst>
            <pc:docMk/>
            <pc:sldMk cId="0" sldId="293"/>
            <ac:spMk id="17" creationId="{39C55C1E-FED5-5C88-E0D4-F720820F5FC1}"/>
          </ac:spMkLst>
        </pc:spChg>
        <pc:spChg chg="mod topLvl">
          <ac:chgData name="Tainá Apoena Bueno de  Oliveira" userId="b3d87a12-b808-4c92-902a-17d290a1a230" providerId="ADAL" clId="{5948969C-E178-48FE-9B27-0D2251F198E5}" dt="2026-06-15T20:25:30.132" v="958" actId="164"/>
          <ac:spMkLst>
            <pc:docMk/>
            <pc:sldMk cId="0" sldId="293"/>
            <ac:spMk id="18" creationId="{AFAB59DC-085F-E7D2-21D8-FAB4DCCCAA54}"/>
          </ac:spMkLst>
        </pc:spChg>
        <pc:spChg chg="add del mod topLvl">
          <ac:chgData name="Tainá Apoena Bueno de  Oliveira" userId="b3d87a12-b808-4c92-902a-17d290a1a230" providerId="ADAL" clId="{5948969C-E178-48FE-9B27-0D2251F198E5}" dt="2026-06-15T20:25:30.132" v="958" actId="164"/>
          <ac:spMkLst>
            <pc:docMk/>
            <pc:sldMk cId="0" sldId="293"/>
            <ac:spMk id="19" creationId="{4A9EE8F0-3EA4-7BE9-0EA9-AA78F9638532}"/>
          </ac:spMkLst>
        </pc:spChg>
        <pc:spChg chg="add del mod topLvl">
          <ac:chgData name="Tainá Apoena Bueno de  Oliveira" userId="b3d87a12-b808-4c92-902a-17d290a1a230" providerId="ADAL" clId="{5948969C-E178-48FE-9B27-0D2251F198E5}" dt="2026-06-15T20:25:30.132" v="958" actId="164"/>
          <ac:spMkLst>
            <pc:docMk/>
            <pc:sldMk cId="0" sldId="293"/>
            <ac:spMk id="20" creationId="{D3ED8054-49CC-8924-5F9E-5D3E36085F17}"/>
          </ac:spMkLst>
        </pc:spChg>
        <pc:spChg chg="mod topLvl">
          <ac:chgData name="Tainá Apoena Bueno de  Oliveira" userId="b3d87a12-b808-4c92-902a-17d290a1a230" providerId="ADAL" clId="{5948969C-E178-48FE-9B27-0D2251F198E5}" dt="2026-06-15T20:25:30.132" v="958" actId="164"/>
          <ac:spMkLst>
            <pc:docMk/>
            <pc:sldMk cId="0" sldId="293"/>
            <ac:spMk id="21" creationId="{D1D8B9BB-7B2D-ED30-B4BA-C52C8A83B19A}"/>
          </ac:spMkLst>
        </pc:spChg>
        <pc:spChg chg="mod topLvl">
          <ac:chgData name="Tainá Apoena Bueno de  Oliveira" userId="b3d87a12-b808-4c92-902a-17d290a1a230" providerId="ADAL" clId="{5948969C-E178-48FE-9B27-0D2251F198E5}" dt="2026-06-15T20:25:30.132" v="958" actId="164"/>
          <ac:spMkLst>
            <pc:docMk/>
            <pc:sldMk cId="0" sldId="293"/>
            <ac:spMk id="22" creationId="{CDF61F4C-F520-2C26-B4F6-A14799EA09A9}"/>
          </ac:spMkLst>
        </pc:spChg>
        <pc:spChg chg="add mod topLvl">
          <ac:chgData name="Tainá Apoena Bueno de  Oliveira" userId="b3d87a12-b808-4c92-902a-17d290a1a230" providerId="ADAL" clId="{5948969C-E178-48FE-9B27-0D2251F198E5}" dt="2026-06-15T20:25:37.206" v="959" actId="164"/>
          <ac:spMkLst>
            <pc:docMk/>
            <pc:sldMk cId="0" sldId="293"/>
            <ac:spMk id="23" creationId="{34A44442-6C93-FCFE-C6D7-794C8A9436D5}"/>
          </ac:spMkLst>
        </pc:spChg>
        <pc:spChg chg="add mod topLvl">
          <ac:chgData name="Tainá Apoena Bueno de  Oliveira" userId="b3d87a12-b808-4c92-902a-17d290a1a230" providerId="ADAL" clId="{5948969C-E178-48FE-9B27-0D2251F198E5}" dt="2026-06-15T20:25:37.206" v="959" actId="164"/>
          <ac:spMkLst>
            <pc:docMk/>
            <pc:sldMk cId="0" sldId="293"/>
            <ac:spMk id="24" creationId="{D21C525B-FBFA-1D21-4189-DE030DC2192C}"/>
          </ac:spMkLst>
        </pc:spChg>
        <pc:spChg chg="add mod topLvl">
          <ac:chgData name="Tainá Apoena Bueno de  Oliveira" userId="b3d87a12-b808-4c92-902a-17d290a1a230" providerId="ADAL" clId="{5948969C-E178-48FE-9B27-0D2251F198E5}" dt="2026-06-15T20:25:37.206" v="959" actId="164"/>
          <ac:spMkLst>
            <pc:docMk/>
            <pc:sldMk cId="0" sldId="293"/>
            <ac:spMk id="25" creationId="{58C0817E-0F5B-5399-4CA2-035C7CD5A94A}"/>
          </ac:spMkLst>
        </pc:spChg>
        <pc:spChg chg="add mod topLvl">
          <ac:chgData name="Tainá Apoena Bueno de  Oliveira" userId="b3d87a12-b808-4c92-902a-17d290a1a230" providerId="ADAL" clId="{5948969C-E178-48FE-9B27-0D2251F198E5}" dt="2026-06-15T20:25:37.206" v="959" actId="164"/>
          <ac:spMkLst>
            <pc:docMk/>
            <pc:sldMk cId="0" sldId="293"/>
            <ac:spMk id="26" creationId="{2BFFB3DB-12A7-DEB3-B8EA-7D43D396F33E}"/>
          </ac:spMkLst>
        </pc:spChg>
        <pc:spChg chg="add mod topLvl">
          <ac:chgData name="Tainá Apoena Bueno de  Oliveira" userId="b3d87a12-b808-4c92-902a-17d290a1a230" providerId="ADAL" clId="{5948969C-E178-48FE-9B27-0D2251F198E5}" dt="2026-06-15T20:25:37.206" v="959" actId="164"/>
          <ac:spMkLst>
            <pc:docMk/>
            <pc:sldMk cId="0" sldId="293"/>
            <ac:spMk id="27" creationId="{21BB329A-D298-C639-E5B8-29ADCB9CE782}"/>
          </ac:spMkLst>
        </pc:spChg>
        <pc:spChg chg="add mod topLvl">
          <ac:chgData name="Tainá Apoena Bueno de  Oliveira" userId="b3d87a12-b808-4c92-902a-17d290a1a230" providerId="ADAL" clId="{5948969C-E178-48FE-9B27-0D2251F198E5}" dt="2026-06-15T20:25:37.206" v="959" actId="164"/>
          <ac:spMkLst>
            <pc:docMk/>
            <pc:sldMk cId="0" sldId="293"/>
            <ac:spMk id="28" creationId="{5A60863E-9F0C-74F4-4391-B1E42E02C0EB}"/>
          </ac:spMkLst>
        </pc:spChg>
        <pc:spChg chg="add mod">
          <ac:chgData name="Tainá Apoena Bueno de  Oliveira" userId="b3d87a12-b808-4c92-902a-17d290a1a230" providerId="ADAL" clId="{5948969C-E178-48FE-9B27-0D2251F198E5}" dt="2026-06-15T20:25:37.206" v="959" actId="164"/>
          <ac:spMkLst>
            <pc:docMk/>
            <pc:sldMk cId="0" sldId="293"/>
            <ac:spMk id="29" creationId="{12A1738A-0C84-17A2-3985-14BE5CEA8C75}"/>
          </ac:spMkLst>
        </pc:spChg>
        <pc:spChg chg="del mod topLvl">
          <ac:chgData name="Tainá Apoena Bueno de  Oliveira" userId="b3d87a12-b808-4c92-902a-17d290a1a230" providerId="ADAL" clId="{5948969C-E178-48FE-9B27-0D2251F198E5}" dt="2026-06-15T20:23:14.433" v="912" actId="478"/>
          <ac:spMkLst>
            <pc:docMk/>
            <pc:sldMk cId="0" sldId="293"/>
            <ac:spMk id="30" creationId="{43A07087-7FF6-9DD4-70B4-B28D77F0B6E2}"/>
          </ac:spMkLst>
        </pc:spChg>
        <pc:spChg chg="add mod topLvl">
          <ac:chgData name="Tainá Apoena Bueno de  Oliveira" userId="b3d87a12-b808-4c92-902a-17d290a1a230" providerId="ADAL" clId="{5948969C-E178-48FE-9B27-0D2251F198E5}" dt="2026-06-15T20:25:37.206" v="959" actId="164"/>
          <ac:spMkLst>
            <pc:docMk/>
            <pc:sldMk cId="0" sldId="293"/>
            <ac:spMk id="31" creationId="{4EFDD7DC-3575-357E-ACDF-784A218711D0}"/>
          </ac:spMkLst>
        </pc:spChg>
        <pc:spChg chg="add mod topLvl">
          <ac:chgData name="Tainá Apoena Bueno de  Oliveira" userId="b3d87a12-b808-4c92-902a-17d290a1a230" providerId="ADAL" clId="{5948969C-E178-48FE-9B27-0D2251F198E5}" dt="2026-06-15T20:25:37.206" v="959" actId="164"/>
          <ac:spMkLst>
            <pc:docMk/>
            <pc:sldMk cId="0" sldId="293"/>
            <ac:spMk id="32" creationId="{A3E318F5-820E-ACDC-1DCE-C4898556EECA}"/>
          </ac:spMkLst>
        </pc:spChg>
        <pc:spChg chg="add mod">
          <ac:chgData name="Tainá Apoena Bueno de  Oliveira" userId="b3d87a12-b808-4c92-902a-17d290a1a230" providerId="ADAL" clId="{5948969C-E178-48FE-9B27-0D2251F198E5}" dt="2026-06-15T20:25:30.132" v="958" actId="164"/>
          <ac:spMkLst>
            <pc:docMk/>
            <pc:sldMk cId="0" sldId="293"/>
            <ac:spMk id="34" creationId="{413FF03C-E0BA-CE16-E0F4-941678848279}"/>
          </ac:spMkLst>
        </pc:spChg>
        <pc:spChg chg="add mod">
          <ac:chgData name="Tainá Apoena Bueno de  Oliveira" userId="b3d87a12-b808-4c92-902a-17d290a1a230" providerId="ADAL" clId="{5948969C-E178-48FE-9B27-0D2251F198E5}" dt="2026-06-15T20:25:30.132" v="958" actId="164"/>
          <ac:spMkLst>
            <pc:docMk/>
            <pc:sldMk cId="0" sldId="293"/>
            <ac:spMk id="35" creationId="{3DFA8A17-A285-8107-8C81-C508E9D4450C}"/>
          </ac:spMkLst>
        </pc:spChg>
        <pc:grpChg chg="add del mod">
          <ac:chgData name="Tainá Apoena Bueno de  Oliveira" userId="b3d87a12-b808-4c92-902a-17d290a1a230" providerId="ADAL" clId="{5948969C-E178-48FE-9B27-0D2251F198E5}" dt="2026-06-15T20:23:03.696" v="910" actId="165"/>
          <ac:grpSpMkLst>
            <pc:docMk/>
            <pc:sldMk cId="0" sldId="293"/>
            <ac:grpSpMk id="7" creationId="{857DC289-B857-A2C9-C983-01411C5C25A2}"/>
          </ac:grpSpMkLst>
        </pc:grpChg>
        <pc:grpChg chg="add del mod">
          <ac:chgData name="Tainá Apoena Bueno de  Oliveira" userId="b3d87a12-b808-4c92-902a-17d290a1a230" providerId="ADAL" clId="{5948969C-E178-48FE-9B27-0D2251F198E5}" dt="2026-06-15T20:23:20.082" v="913" actId="165"/>
          <ac:grpSpMkLst>
            <pc:docMk/>
            <pc:sldMk cId="0" sldId="293"/>
            <ac:grpSpMk id="33" creationId="{8CD18C6D-EC56-036C-A19C-1F09756A74C7}"/>
          </ac:grpSpMkLst>
        </pc:grpChg>
        <pc:grpChg chg="add mod">
          <ac:chgData name="Tainá Apoena Bueno de  Oliveira" userId="b3d87a12-b808-4c92-902a-17d290a1a230" providerId="ADAL" clId="{5948969C-E178-48FE-9B27-0D2251F198E5}" dt="2026-06-15T20:24:16.501" v="940" actId="164"/>
          <ac:grpSpMkLst>
            <pc:docMk/>
            <pc:sldMk cId="0" sldId="293"/>
            <ac:grpSpMk id="36" creationId="{64628987-FF4B-4B8D-525D-22C5FD50CF74}"/>
          </ac:grpSpMkLst>
        </pc:grpChg>
        <pc:grpChg chg="add del mod">
          <ac:chgData name="Tainá Apoena Bueno de  Oliveira" userId="b3d87a12-b808-4c92-902a-17d290a1a230" providerId="ADAL" clId="{5948969C-E178-48FE-9B27-0D2251F198E5}" dt="2026-06-15T20:25:24.825" v="957" actId="165"/>
          <ac:grpSpMkLst>
            <pc:docMk/>
            <pc:sldMk cId="0" sldId="293"/>
            <ac:grpSpMk id="37" creationId="{BB0DF9C8-203D-76C6-FD4A-B906FC1ADDC6}"/>
          </ac:grpSpMkLst>
        </pc:grpChg>
        <pc:grpChg chg="add del mod">
          <ac:chgData name="Tainá Apoena Bueno de  Oliveira" userId="b3d87a12-b808-4c92-902a-17d290a1a230" providerId="ADAL" clId="{5948969C-E178-48FE-9B27-0D2251F198E5}" dt="2026-06-15T20:33:02.582" v="1036" actId="21"/>
          <ac:grpSpMkLst>
            <pc:docMk/>
            <pc:sldMk cId="0" sldId="293"/>
            <ac:grpSpMk id="38" creationId="{9B9B9110-30EA-4ABC-050D-83AD0F815214}"/>
          </ac:grpSpMkLst>
        </pc:grpChg>
        <pc:grpChg chg="add del mod">
          <ac:chgData name="Tainá Apoena Bueno de  Oliveira" userId="b3d87a12-b808-4c92-902a-17d290a1a230" providerId="ADAL" clId="{5948969C-E178-48FE-9B27-0D2251F198E5}" dt="2026-06-15T20:33:02.582" v="1036" actId="21"/>
          <ac:grpSpMkLst>
            <pc:docMk/>
            <pc:sldMk cId="0" sldId="293"/>
            <ac:grpSpMk id="39" creationId="{1E31B4B6-D5CF-E736-2464-1F61E9204853}"/>
          </ac:grpSpMkLst>
        </pc:grpChg>
        <pc:picChg chg="del">
          <ac:chgData name="Tainá Apoena Bueno de  Oliveira" userId="b3d87a12-b808-4c92-902a-17d290a1a230" providerId="ADAL" clId="{5948969C-E178-48FE-9B27-0D2251F198E5}" dt="2026-06-15T18:15:06.296" v="159" actId="478"/>
          <ac:picMkLst>
            <pc:docMk/>
            <pc:sldMk cId="0" sldId="293"/>
            <ac:picMk id="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8:15:06.296" v="159" actId="478"/>
          <ac:picMkLst>
            <pc:docMk/>
            <pc:sldMk cId="0" sldId="293"/>
            <ac:picMk id="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8:15:06.296" v="159" actId="478"/>
          <ac:picMkLst>
            <pc:docMk/>
            <pc:sldMk cId="0" sldId="293"/>
            <ac:picMk id="4" creationId="{00000000-0000-0000-0000-000000000000}"/>
          </ac:picMkLst>
        </pc:picChg>
      </pc:sldChg>
      <pc:sldChg chg="new del mod modClrScheme chgLayout">
        <pc:chgData name="Tainá Apoena Bueno de  Oliveira" userId="b3d87a12-b808-4c92-902a-17d290a1a230" providerId="ADAL" clId="{5948969C-E178-48FE-9B27-0D2251F198E5}" dt="2026-06-15T20:13:38.813" v="739" actId="47"/>
        <pc:sldMkLst>
          <pc:docMk/>
          <pc:sldMk cId="1559010165" sldId="294"/>
        </pc:sldMkLst>
      </pc:sldChg>
      <pc:sldChg chg="addSp modSp add mod modClrScheme chgLayout">
        <pc:chgData name="Tainá Apoena Bueno de  Oliveira" userId="b3d87a12-b808-4c92-902a-17d290a1a230" providerId="ADAL" clId="{5948969C-E178-48FE-9B27-0D2251F198E5}" dt="2026-06-15T20:43:57.347" v="1802" actId="14100"/>
        <pc:sldMkLst>
          <pc:docMk/>
          <pc:sldMk cId="459631833" sldId="295"/>
        </pc:sldMkLst>
        <pc:spChg chg="add mod">
          <ac:chgData name="Tainá Apoena Bueno de  Oliveira" userId="b3d87a12-b808-4c92-902a-17d290a1a230" providerId="ADAL" clId="{5948969C-E178-48FE-9B27-0D2251F198E5}" dt="2026-06-15T20:43:57.347" v="1802" actId="14100"/>
          <ac:spMkLst>
            <pc:docMk/>
            <pc:sldMk cId="459631833" sldId="295"/>
            <ac:spMk id="2" creationId="{D45FD566-F74F-C8FB-7038-A601C5598372}"/>
          </ac:spMkLst>
        </pc:spChg>
        <pc:spChg chg="add mod">
          <ac:chgData name="Tainá Apoena Bueno de  Oliveira" userId="b3d87a12-b808-4c92-902a-17d290a1a230" providerId="ADAL" clId="{5948969C-E178-48FE-9B27-0D2251F198E5}" dt="2026-06-15T19:47:31.717" v="479" actId="20577"/>
          <ac:spMkLst>
            <pc:docMk/>
            <pc:sldMk cId="459631833" sldId="295"/>
            <ac:spMk id="3" creationId="{40E509B8-2260-0C0C-0E3A-9B038F01D581}"/>
          </ac:spMkLst>
        </pc:spChg>
      </pc:sldChg>
      <pc:sldChg chg="addSp delSp modSp add mod ord setBg modClrScheme chgLayout">
        <pc:chgData name="Tainá Apoena Bueno de  Oliveira" userId="b3d87a12-b808-4c92-902a-17d290a1a230" providerId="ADAL" clId="{5948969C-E178-48FE-9B27-0D2251F198E5}" dt="2026-06-15T19:52:11.007" v="529" actId="20577"/>
        <pc:sldMkLst>
          <pc:docMk/>
          <pc:sldMk cId="0" sldId="296"/>
        </pc:sldMkLst>
        <pc:spChg chg="add mod">
          <ac:chgData name="Tainá Apoena Bueno de  Oliveira" userId="b3d87a12-b808-4c92-902a-17d290a1a230" providerId="ADAL" clId="{5948969C-E178-48FE-9B27-0D2251F198E5}" dt="2026-06-15T19:52:11.007" v="529" actId="20577"/>
          <ac:spMkLst>
            <pc:docMk/>
            <pc:sldMk cId="0" sldId="296"/>
            <ac:spMk id="2" creationId="{CA0B7B83-D055-3A3A-9975-92B4B40E77AE}"/>
          </ac:spMkLst>
        </pc:spChg>
        <pc:spChg chg="del">
          <ac:chgData name="Tainá Apoena Bueno de  Oliveira" userId="b3d87a12-b808-4c92-902a-17d290a1a230" providerId="ADAL" clId="{5948969C-E178-48FE-9B27-0D2251F198E5}" dt="2026-06-15T19:36:36.224" v="402" actId="478"/>
          <ac:spMkLst>
            <pc:docMk/>
            <pc:sldMk cId="0" sldId="296"/>
            <ac:spMk id="23" creationId="{00000000-0000-0000-0000-000000000000}"/>
          </ac:spMkLst>
        </pc:spChg>
        <pc:spChg chg="mod">
          <ac:chgData name="Tainá Apoena Bueno de  Oliveira" userId="b3d87a12-b808-4c92-902a-17d290a1a230" providerId="ADAL" clId="{5948969C-E178-48FE-9B27-0D2251F198E5}" dt="2026-06-15T19:36:45.954" v="403" actId="207"/>
          <ac:spMkLst>
            <pc:docMk/>
            <pc:sldMk cId="0" sldId="296"/>
            <ac:spMk id="920" creationId="{00000000-0000-0000-0000-000000000000}"/>
          </ac:spMkLst>
        </pc:spChg>
        <pc:picChg chg="del">
          <ac:chgData name="Tainá Apoena Bueno de  Oliveira" userId="b3d87a12-b808-4c92-902a-17d290a1a230" providerId="ADAL" clId="{5948969C-E178-48FE-9B27-0D2251F198E5}" dt="2026-06-15T19:36:36.224" v="402" actId="478"/>
          <ac:picMkLst>
            <pc:docMk/>
            <pc:sldMk cId="0" sldId="296"/>
            <ac:picMk id="9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36.224" v="402" actId="478"/>
          <ac:picMkLst>
            <pc:docMk/>
            <pc:sldMk cId="0" sldId="296"/>
            <ac:picMk id="9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36.224" v="402" actId="478"/>
          <ac:picMkLst>
            <pc:docMk/>
            <pc:sldMk cId="0" sldId="296"/>
            <ac:picMk id="9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36:36.224" v="402" actId="478"/>
          <ac:picMkLst>
            <pc:docMk/>
            <pc:sldMk cId="0" sldId="296"/>
            <ac:picMk id="924" creationId="{00000000-0000-0000-0000-000000000000}"/>
          </ac:picMkLst>
        </pc:picChg>
      </pc:sldChg>
      <pc:sldChg chg="addSp delSp modSp add mod setBg modClrScheme chgLayout">
        <pc:chgData name="Tainá Apoena Bueno de  Oliveira" userId="b3d87a12-b808-4c92-902a-17d290a1a230" providerId="ADAL" clId="{5948969C-E178-48FE-9B27-0D2251F198E5}" dt="2026-06-15T19:58:45.710" v="552" actId="20577"/>
        <pc:sldMkLst>
          <pc:docMk/>
          <pc:sldMk cId="0" sldId="297"/>
        </pc:sldMkLst>
        <pc:spChg chg="add mod">
          <ac:chgData name="Tainá Apoena Bueno de  Oliveira" userId="b3d87a12-b808-4c92-902a-17d290a1a230" providerId="ADAL" clId="{5948969C-E178-48FE-9B27-0D2251F198E5}" dt="2026-06-15T19:58:45.710" v="552" actId="20577"/>
          <ac:spMkLst>
            <pc:docMk/>
            <pc:sldMk cId="0" sldId="297"/>
            <ac:spMk id="2" creationId="{6F8B29B9-AB20-53DD-7F03-8F04056D9860}"/>
          </ac:spMkLst>
        </pc:spChg>
        <pc:spChg chg="del">
          <ac:chgData name="Tainá Apoena Bueno de  Oliveira" userId="b3d87a12-b808-4c92-902a-17d290a1a230" providerId="ADAL" clId="{5948969C-E178-48FE-9B27-0D2251F198E5}" dt="2026-06-15T19:57:49.542" v="543" actId="478"/>
          <ac:spMkLst>
            <pc:docMk/>
            <pc:sldMk cId="0" sldId="297"/>
            <ac:spMk id="23" creationId="{00000000-0000-0000-0000-000000000000}"/>
          </ac:spMkLst>
        </pc:sp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1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1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1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1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5.505" v="542" actId="478"/>
          <ac:picMkLst>
            <pc:docMk/>
            <pc:sldMk cId="0" sldId="297"/>
            <ac:picMk id="1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4.311" v="541" actId="478"/>
          <ac:picMkLst>
            <pc:docMk/>
            <pc:sldMk cId="0" sldId="297"/>
            <ac:picMk id="9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4.311" v="541" actId="478"/>
          <ac:picMkLst>
            <pc:docMk/>
            <pc:sldMk cId="0" sldId="297"/>
            <ac:picMk id="9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4.311" v="541" actId="478"/>
          <ac:picMkLst>
            <pc:docMk/>
            <pc:sldMk cId="0" sldId="297"/>
            <ac:picMk id="9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7:44.311" v="541" actId="478"/>
          <ac:picMkLst>
            <pc:docMk/>
            <pc:sldMk cId="0" sldId="297"/>
            <ac:picMk id="924" creationId="{00000000-0000-0000-0000-000000000000}"/>
          </ac:picMkLst>
        </pc:picChg>
      </pc:sldChg>
      <pc:sldChg chg="addSp delSp modSp add mod setBg modClrScheme chgLayout">
        <pc:chgData name="Tainá Apoena Bueno de  Oliveira" userId="b3d87a12-b808-4c92-902a-17d290a1a230" providerId="ADAL" clId="{5948969C-E178-48FE-9B27-0D2251F198E5}" dt="2026-06-15T20:05:17.690" v="656" actId="14100"/>
        <pc:sldMkLst>
          <pc:docMk/>
          <pc:sldMk cId="0" sldId="298"/>
        </pc:sldMkLst>
        <pc:spChg chg="add mod">
          <ac:chgData name="Tainá Apoena Bueno de  Oliveira" userId="b3d87a12-b808-4c92-902a-17d290a1a230" providerId="ADAL" clId="{5948969C-E178-48FE-9B27-0D2251F198E5}" dt="2026-06-15T20:05:17.690" v="656" actId="14100"/>
          <ac:spMkLst>
            <pc:docMk/>
            <pc:sldMk cId="0" sldId="298"/>
            <ac:spMk id="2" creationId="{2F1F74A1-982D-DF0B-C51E-8F3A0DCC1073}"/>
          </ac:spMkLst>
        </pc:spChg>
        <pc:spChg chg="mod">
          <ac:chgData name="Tainá Apoena Bueno de  Oliveira" userId="b3d87a12-b808-4c92-902a-17d290a1a230" providerId="ADAL" clId="{5948969C-E178-48FE-9B27-0D2251F198E5}" dt="2026-06-15T20:00:20.818" v="559" actId="255"/>
          <ac:spMkLst>
            <pc:docMk/>
            <pc:sldMk cId="0" sldId="298"/>
            <ac:spMk id="940" creationId="{00000000-0000-0000-0000-000000000000}"/>
          </ac:spMkLst>
        </pc:spChg>
        <pc:spChg chg="mod">
          <ac:chgData name="Tainá Apoena Bueno de  Oliveira" userId="b3d87a12-b808-4c92-902a-17d290a1a230" providerId="ADAL" clId="{5948969C-E178-48FE-9B27-0D2251F198E5}" dt="2026-06-15T20:00:05.410" v="556" actId="1076"/>
          <ac:spMkLst>
            <pc:docMk/>
            <pc:sldMk cId="0" sldId="298"/>
            <ac:spMk id="952" creationId="{00000000-0000-0000-0000-000000000000}"/>
          </ac:spMkLst>
        </pc:spChg>
        <pc:spChg chg="mod">
          <ac:chgData name="Tainá Apoena Bueno de  Oliveira" userId="b3d87a12-b808-4c92-902a-17d290a1a230" providerId="ADAL" clId="{5948969C-E178-48FE-9B27-0D2251F198E5}" dt="2026-06-15T20:00:05.410" v="556" actId="1076"/>
          <ac:spMkLst>
            <pc:docMk/>
            <pc:sldMk cId="0" sldId="298"/>
            <ac:spMk id="953" creationId="{00000000-0000-0000-0000-000000000000}"/>
          </ac:spMkLst>
        </pc:spChg>
        <pc:spChg chg="mod">
          <ac:chgData name="Tainá Apoena Bueno de  Oliveira" userId="b3d87a12-b808-4c92-902a-17d290a1a230" providerId="ADAL" clId="{5948969C-E178-48FE-9B27-0D2251F198E5}" dt="2026-06-15T20:00:05.410" v="556" actId="1076"/>
          <ac:spMkLst>
            <pc:docMk/>
            <pc:sldMk cId="0" sldId="298"/>
            <ac:spMk id="954" creationId="{00000000-0000-0000-0000-000000000000}"/>
          </ac:spMkLst>
        </pc:spChg>
        <pc:spChg chg="mod">
          <ac:chgData name="Tainá Apoena Bueno de  Oliveira" userId="b3d87a12-b808-4c92-902a-17d290a1a230" providerId="ADAL" clId="{5948969C-E178-48FE-9B27-0D2251F198E5}" dt="2026-06-15T20:00:05.410" v="556" actId="1076"/>
          <ac:spMkLst>
            <pc:docMk/>
            <pc:sldMk cId="0" sldId="298"/>
            <ac:spMk id="955" creationId="{00000000-0000-0000-0000-000000000000}"/>
          </ac:spMkLst>
        </pc:spChg>
        <pc:spChg chg="mod">
          <ac:chgData name="Tainá Apoena Bueno de  Oliveira" userId="b3d87a12-b808-4c92-902a-17d290a1a230" providerId="ADAL" clId="{5948969C-E178-48FE-9B27-0D2251F198E5}" dt="2026-06-15T20:00:05.410" v="556" actId="1076"/>
          <ac:spMkLst>
            <pc:docMk/>
            <pc:sldMk cId="0" sldId="298"/>
            <ac:spMk id="956" creationId="{00000000-0000-0000-0000-000000000000}"/>
          </ac:spMkLst>
        </pc:spChg>
        <pc:spChg chg="mod">
          <ac:chgData name="Tainá Apoena Bueno de  Oliveira" userId="b3d87a12-b808-4c92-902a-17d290a1a230" providerId="ADAL" clId="{5948969C-E178-48FE-9B27-0D2251F198E5}" dt="2026-06-15T20:00:05.410" v="556" actId="1076"/>
          <ac:spMkLst>
            <pc:docMk/>
            <pc:sldMk cId="0" sldId="298"/>
            <ac:spMk id="957" creationId="{00000000-0000-0000-0000-000000000000}"/>
          </ac:spMkLst>
        </pc:spChg>
        <pc:spChg chg="mod">
          <ac:chgData name="Tainá Apoena Bueno de  Oliveira" userId="b3d87a12-b808-4c92-902a-17d290a1a230" providerId="ADAL" clId="{5948969C-E178-48FE-9B27-0D2251F198E5}" dt="2026-06-15T20:00:05.410" v="556" actId="1076"/>
          <ac:spMkLst>
            <pc:docMk/>
            <pc:sldMk cId="0" sldId="298"/>
            <ac:spMk id="958" creationId="{00000000-0000-0000-0000-000000000000}"/>
          </ac:spMkLst>
        </pc:spChg>
        <pc:spChg chg="mod">
          <ac:chgData name="Tainá Apoena Bueno de  Oliveira" userId="b3d87a12-b808-4c92-902a-17d290a1a230" providerId="ADAL" clId="{5948969C-E178-48FE-9B27-0D2251F198E5}" dt="2026-06-15T20:00:05.410" v="556" actId="1076"/>
          <ac:spMkLst>
            <pc:docMk/>
            <pc:sldMk cId="0" sldId="298"/>
            <ac:spMk id="959" creationId="{00000000-0000-0000-0000-000000000000}"/>
          </ac:spMkLst>
        </pc:spChg>
        <pc:spChg chg="mod">
          <ac:chgData name="Tainá Apoena Bueno de  Oliveira" userId="b3d87a12-b808-4c92-902a-17d290a1a230" providerId="ADAL" clId="{5948969C-E178-48FE-9B27-0D2251F198E5}" dt="2026-06-15T20:00:05.410" v="556" actId="1076"/>
          <ac:spMkLst>
            <pc:docMk/>
            <pc:sldMk cId="0" sldId="298"/>
            <ac:spMk id="960" creationId="{00000000-0000-0000-0000-000000000000}"/>
          </ac:spMkLst>
        </pc:spChg>
        <pc:spChg chg="mod">
          <ac:chgData name="Tainá Apoena Bueno de  Oliveira" userId="b3d87a12-b808-4c92-902a-17d290a1a230" providerId="ADAL" clId="{5948969C-E178-48FE-9B27-0D2251F198E5}" dt="2026-06-15T20:00:05.410" v="556" actId="1076"/>
          <ac:spMkLst>
            <pc:docMk/>
            <pc:sldMk cId="0" sldId="298"/>
            <ac:spMk id="961" creationId="{00000000-0000-0000-0000-000000000000}"/>
          </ac:spMkLst>
        </pc:spChg>
        <pc:spChg chg="mod">
          <ac:chgData name="Tainá Apoena Bueno de  Oliveira" userId="b3d87a12-b808-4c92-902a-17d290a1a230" providerId="ADAL" clId="{5948969C-E178-48FE-9B27-0D2251F198E5}" dt="2026-06-15T20:00:05.410" v="556" actId="1076"/>
          <ac:spMkLst>
            <pc:docMk/>
            <pc:sldMk cId="0" sldId="298"/>
            <ac:spMk id="962" creationId="{00000000-0000-0000-0000-000000000000}"/>
          </ac:spMkLst>
        </pc:spChg>
        <pc:spChg chg="mod">
          <ac:chgData name="Tainá Apoena Bueno de  Oliveira" userId="b3d87a12-b808-4c92-902a-17d290a1a230" providerId="ADAL" clId="{5948969C-E178-48FE-9B27-0D2251F198E5}" dt="2026-06-15T20:00:05.410" v="556" actId="1076"/>
          <ac:spMkLst>
            <pc:docMk/>
            <pc:sldMk cId="0" sldId="298"/>
            <ac:spMk id="963" creationId="{00000000-0000-0000-0000-000000000000}"/>
          </ac:spMkLst>
        </pc:spChg>
        <pc:spChg chg="mod">
          <ac:chgData name="Tainá Apoena Bueno de  Oliveira" userId="b3d87a12-b808-4c92-902a-17d290a1a230" providerId="ADAL" clId="{5948969C-E178-48FE-9B27-0D2251F198E5}" dt="2026-06-15T20:00:05.410" v="556" actId="1076"/>
          <ac:spMkLst>
            <pc:docMk/>
            <pc:sldMk cId="0" sldId="298"/>
            <ac:spMk id="964" creationId="{00000000-0000-0000-0000-000000000000}"/>
          </ac:spMkLst>
        </pc:spChg>
        <pc:spChg chg="mod">
          <ac:chgData name="Tainá Apoena Bueno de  Oliveira" userId="b3d87a12-b808-4c92-902a-17d290a1a230" providerId="ADAL" clId="{5948969C-E178-48FE-9B27-0D2251F198E5}" dt="2026-06-15T20:00:05.410" v="556" actId="1076"/>
          <ac:spMkLst>
            <pc:docMk/>
            <pc:sldMk cId="0" sldId="298"/>
            <ac:spMk id="965" creationId="{00000000-0000-0000-0000-000000000000}"/>
          </ac:spMkLst>
        </pc:sp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1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2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3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4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5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6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7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8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9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9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9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9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9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9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9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9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9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9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9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9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9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9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9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9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9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9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9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9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9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9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9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9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9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9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9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9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9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9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9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9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9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9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9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9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9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9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9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19:59:50.805" v="554" actId="478"/>
          <ac:picMkLst>
            <pc:docMk/>
            <pc:sldMk cId="0" sldId="298"/>
            <ac:picMk id="939" creationId="{00000000-0000-0000-0000-000000000000}"/>
          </ac:picMkLst>
        </pc:picChg>
        <pc:picChg chg="mod">
          <ac:chgData name="Tainá Apoena Bueno de  Oliveira" userId="b3d87a12-b808-4c92-902a-17d290a1a230" providerId="ADAL" clId="{5948969C-E178-48FE-9B27-0D2251F198E5}" dt="2026-06-15T20:00:05.410" v="556" actId="1076"/>
          <ac:picMkLst>
            <pc:docMk/>
            <pc:sldMk cId="0" sldId="298"/>
            <ac:picMk id="966" creationId="{00000000-0000-0000-0000-000000000000}"/>
          </ac:picMkLst>
        </pc:picChg>
        <pc:picChg chg="mod">
          <ac:chgData name="Tainá Apoena Bueno de  Oliveira" userId="b3d87a12-b808-4c92-902a-17d290a1a230" providerId="ADAL" clId="{5948969C-E178-48FE-9B27-0D2251F198E5}" dt="2026-06-15T20:00:05.410" v="556" actId="1076"/>
          <ac:picMkLst>
            <pc:docMk/>
            <pc:sldMk cId="0" sldId="298"/>
            <ac:picMk id="967" creationId="{00000000-0000-0000-0000-000000000000}"/>
          </ac:picMkLst>
        </pc:picChg>
        <pc:picChg chg="mod">
          <ac:chgData name="Tainá Apoena Bueno de  Oliveira" userId="b3d87a12-b808-4c92-902a-17d290a1a230" providerId="ADAL" clId="{5948969C-E178-48FE-9B27-0D2251F198E5}" dt="2026-06-15T20:00:05.410" v="556" actId="1076"/>
          <ac:picMkLst>
            <pc:docMk/>
            <pc:sldMk cId="0" sldId="298"/>
            <ac:picMk id="968" creationId="{00000000-0000-0000-0000-000000000000}"/>
          </ac:picMkLst>
        </pc:picChg>
        <pc:picChg chg="mod">
          <ac:chgData name="Tainá Apoena Bueno de  Oliveira" userId="b3d87a12-b808-4c92-902a-17d290a1a230" providerId="ADAL" clId="{5948969C-E178-48FE-9B27-0D2251F198E5}" dt="2026-06-15T20:00:05.410" v="556" actId="1076"/>
          <ac:picMkLst>
            <pc:docMk/>
            <pc:sldMk cId="0" sldId="298"/>
            <ac:picMk id="969" creationId="{00000000-0000-0000-0000-000000000000}"/>
          </ac:picMkLst>
        </pc:picChg>
        <pc:picChg chg="mod">
          <ac:chgData name="Tainá Apoena Bueno de  Oliveira" userId="b3d87a12-b808-4c92-902a-17d290a1a230" providerId="ADAL" clId="{5948969C-E178-48FE-9B27-0D2251F198E5}" dt="2026-06-15T20:00:05.410" v="556" actId="1076"/>
          <ac:picMkLst>
            <pc:docMk/>
            <pc:sldMk cId="0" sldId="298"/>
            <ac:picMk id="970" creationId="{00000000-0000-0000-0000-000000000000}"/>
          </ac:picMkLst>
        </pc:picChg>
        <pc:picChg chg="mod">
          <ac:chgData name="Tainá Apoena Bueno de  Oliveira" userId="b3d87a12-b808-4c92-902a-17d290a1a230" providerId="ADAL" clId="{5948969C-E178-48FE-9B27-0D2251F198E5}" dt="2026-06-15T20:00:05.410" v="556" actId="1076"/>
          <ac:picMkLst>
            <pc:docMk/>
            <pc:sldMk cId="0" sldId="298"/>
            <ac:picMk id="971" creationId="{00000000-0000-0000-0000-000000000000}"/>
          </ac:picMkLst>
        </pc:picChg>
        <pc:picChg chg="mod">
          <ac:chgData name="Tainá Apoena Bueno de  Oliveira" userId="b3d87a12-b808-4c92-902a-17d290a1a230" providerId="ADAL" clId="{5948969C-E178-48FE-9B27-0D2251F198E5}" dt="2026-06-15T20:00:05.410" v="556" actId="1076"/>
          <ac:picMkLst>
            <pc:docMk/>
            <pc:sldMk cId="0" sldId="298"/>
            <ac:picMk id="972" creationId="{00000000-0000-0000-0000-000000000000}"/>
          </ac:picMkLst>
        </pc:picChg>
        <pc:picChg chg="mod">
          <ac:chgData name="Tainá Apoena Bueno de  Oliveira" userId="b3d87a12-b808-4c92-902a-17d290a1a230" providerId="ADAL" clId="{5948969C-E178-48FE-9B27-0D2251F198E5}" dt="2026-06-15T20:00:05.410" v="556" actId="1076"/>
          <ac:picMkLst>
            <pc:docMk/>
            <pc:sldMk cId="0" sldId="298"/>
            <ac:picMk id="973" creationId="{00000000-0000-0000-0000-000000000000}"/>
          </ac:picMkLst>
        </pc:picChg>
      </pc:sldChg>
      <pc:sldChg chg="addSp delSp modSp add mod ord setBg modClrScheme chgLayout">
        <pc:chgData name="Tainá Apoena Bueno de  Oliveira" userId="b3d87a12-b808-4c92-902a-17d290a1a230" providerId="ADAL" clId="{5948969C-E178-48FE-9B27-0D2251F198E5}" dt="2026-06-15T20:14:08.287" v="758" actId="20577"/>
        <pc:sldMkLst>
          <pc:docMk/>
          <pc:sldMk cId="0" sldId="299"/>
        </pc:sldMkLst>
        <pc:spChg chg="mod">
          <ac:chgData name="Tainá Apoena Bueno de  Oliveira" userId="b3d87a12-b808-4c92-902a-17d290a1a230" providerId="ADAL" clId="{5948969C-E178-48FE-9B27-0D2251F198E5}" dt="2026-06-15T20:06:51.521" v="712" actId="1076"/>
          <ac:spMkLst>
            <pc:docMk/>
            <pc:sldMk cId="0" sldId="299"/>
            <ac:spMk id="898" creationId="{00000000-0000-0000-0000-000000000000}"/>
          </ac:spMkLst>
        </pc:spChg>
        <pc:spChg chg="mod">
          <ac:chgData name="Tainá Apoena Bueno de  Oliveira" userId="b3d87a12-b808-4c92-902a-17d290a1a230" providerId="ADAL" clId="{5948969C-E178-48FE-9B27-0D2251F198E5}" dt="2026-06-15T20:06:42.339" v="709" actId="255"/>
          <ac:spMkLst>
            <pc:docMk/>
            <pc:sldMk cId="0" sldId="299"/>
            <ac:spMk id="899" creationId="{00000000-0000-0000-0000-000000000000}"/>
          </ac:spMkLst>
        </pc:spChg>
        <pc:spChg chg="mod">
          <ac:chgData name="Tainá Apoena Bueno de  Oliveira" userId="b3d87a12-b808-4c92-902a-17d290a1a230" providerId="ADAL" clId="{5948969C-E178-48FE-9B27-0D2251F198E5}" dt="2026-06-15T20:06:30.422" v="706" actId="255"/>
          <ac:spMkLst>
            <pc:docMk/>
            <pc:sldMk cId="0" sldId="299"/>
            <ac:spMk id="900" creationId="{00000000-0000-0000-0000-000000000000}"/>
          </ac:spMkLst>
        </pc:spChg>
        <pc:spChg chg="add del mod">
          <ac:chgData name="Tainá Apoena Bueno de  Oliveira" userId="b3d87a12-b808-4c92-902a-17d290a1a230" providerId="ADAL" clId="{5948969C-E178-48FE-9B27-0D2251F198E5}" dt="2026-06-15T20:14:01.347" v="742" actId="478"/>
          <ac:spMkLst>
            <pc:docMk/>
            <pc:sldMk cId="0" sldId="299"/>
            <ac:spMk id="904" creationId="{DA5D0E6D-947D-68C5-210A-C668B3E01B68}"/>
          </ac:spMkLst>
        </pc:spChg>
        <pc:spChg chg="add mod">
          <ac:chgData name="Tainá Apoena Bueno de  Oliveira" userId="b3d87a12-b808-4c92-902a-17d290a1a230" providerId="ADAL" clId="{5948969C-E178-48FE-9B27-0D2251F198E5}" dt="2026-06-15T20:14:08.287" v="758" actId="20577"/>
          <ac:spMkLst>
            <pc:docMk/>
            <pc:sldMk cId="0" sldId="299"/>
            <ac:spMk id="905" creationId="{4C26A1FA-911A-E2E6-3590-1F19A015E666}"/>
          </ac:spMkLst>
        </pc:spChg>
        <pc:picChg chg="del">
          <ac:chgData name="Tainá Apoena Bueno de  Oliveira" userId="b3d87a12-b808-4c92-902a-17d290a1a230" providerId="ADAL" clId="{5948969C-E178-48FE-9B27-0D2251F198E5}" dt="2026-06-15T20:07:19.582" v="716" actId="21"/>
          <ac:picMkLst>
            <pc:docMk/>
            <pc:sldMk cId="0" sldId="299"/>
            <ac:picMk id="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19.582" v="716" actId="21"/>
          <ac:picMkLst>
            <pc:docMk/>
            <pc:sldMk cId="0" sldId="299"/>
            <ac:picMk id="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1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2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3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4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5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6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9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9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79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0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0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0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0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0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0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0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0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0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1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1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1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1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1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1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1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1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1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1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2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2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2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2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2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2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2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2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2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2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3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3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3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3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3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3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3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3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3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3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4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4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4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4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4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4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4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4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4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4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5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5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5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5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5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5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5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5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5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5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6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6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6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6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6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6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6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6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6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6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7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7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7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7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7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7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7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7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7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7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8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8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8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8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8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8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8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87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88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89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90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91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9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93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94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95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96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09.335" v="713" actId="478"/>
          <ac:picMkLst>
            <pc:docMk/>
            <pc:sldMk cId="0" sldId="299"/>
            <ac:picMk id="897" creationId="{00000000-0000-0000-0000-000000000000}"/>
          </ac:picMkLst>
        </pc:picChg>
        <pc:picChg chg="del mod">
          <ac:chgData name="Tainá Apoena Bueno de  Oliveira" userId="b3d87a12-b808-4c92-902a-17d290a1a230" providerId="ADAL" clId="{5948969C-E178-48FE-9B27-0D2251F198E5}" dt="2026-06-15T20:07:19.582" v="716" actId="21"/>
          <ac:picMkLst>
            <pc:docMk/>
            <pc:sldMk cId="0" sldId="299"/>
            <ac:picMk id="902" creationId="{00000000-0000-0000-0000-000000000000}"/>
          </ac:picMkLst>
        </pc:picChg>
        <pc:picChg chg="del">
          <ac:chgData name="Tainá Apoena Bueno de  Oliveira" userId="b3d87a12-b808-4c92-902a-17d290a1a230" providerId="ADAL" clId="{5948969C-E178-48FE-9B27-0D2251F198E5}" dt="2026-06-15T20:07:19.582" v="716" actId="21"/>
          <ac:picMkLst>
            <pc:docMk/>
            <pc:sldMk cId="0" sldId="299"/>
            <ac:picMk id="903" creationId="{00000000-0000-0000-0000-000000000000}"/>
          </ac:picMkLst>
        </pc:picChg>
      </pc:sldChg>
      <pc:sldChg chg="addSp modSp new mod ord modClrScheme chgLayout">
        <pc:chgData name="Tainá Apoena Bueno de  Oliveira" userId="b3d87a12-b808-4c92-902a-17d290a1a230" providerId="ADAL" clId="{5948969C-E178-48FE-9B27-0D2251F198E5}" dt="2026-06-15T20:43:38.170" v="1801" actId="1076"/>
        <pc:sldMkLst>
          <pc:docMk/>
          <pc:sldMk cId="3519650678" sldId="300"/>
        </pc:sldMkLst>
        <pc:spChg chg="add mod">
          <ac:chgData name="Tainá Apoena Bueno de  Oliveira" userId="b3d87a12-b808-4c92-902a-17d290a1a230" providerId="ADAL" clId="{5948969C-E178-48FE-9B27-0D2251F198E5}" dt="2026-06-15T20:34:02.182" v="1046" actId="207"/>
          <ac:spMkLst>
            <pc:docMk/>
            <pc:sldMk cId="3519650678" sldId="300"/>
            <ac:spMk id="2" creationId="{DFA75A76-0865-3D14-0727-4609C3A23A65}"/>
          </ac:spMkLst>
        </pc:spChg>
        <pc:spChg chg="add mod">
          <ac:chgData name="Tainá Apoena Bueno de  Oliveira" userId="b3d87a12-b808-4c92-902a-17d290a1a230" providerId="ADAL" clId="{5948969C-E178-48FE-9B27-0D2251F198E5}" dt="2026-06-15T20:42:57.537" v="1789" actId="20577"/>
          <ac:spMkLst>
            <pc:docMk/>
            <pc:sldMk cId="3519650678" sldId="300"/>
            <ac:spMk id="4" creationId="{377813F7-B160-037D-7FB7-F32F4D8CD635}"/>
          </ac:spMkLst>
        </pc:spChg>
        <pc:spChg chg="add mod">
          <ac:chgData name="Tainá Apoena Bueno de  Oliveira" userId="b3d87a12-b808-4c92-902a-17d290a1a230" providerId="ADAL" clId="{5948969C-E178-48FE-9B27-0D2251F198E5}" dt="2026-06-15T20:36:38.981" v="1361" actId="1076"/>
          <ac:spMkLst>
            <pc:docMk/>
            <pc:sldMk cId="3519650678" sldId="300"/>
            <ac:spMk id="5" creationId="{66972AF2-433F-441C-ECF2-FDB52ECB3A05}"/>
          </ac:spMkLst>
        </pc:spChg>
        <pc:spChg chg="mod">
          <ac:chgData name="Tainá Apoena Bueno de  Oliveira" userId="b3d87a12-b808-4c92-902a-17d290a1a230" providerId="ADAL" clId="{5948969C-E178-48FE-9B27-0D2251F198E5}" dt="2026-06-15T20:33:10.501" v="1039"/>
          <ac:spMkLst>
            <pc:docMk/>
            <pc:sldMk cId="3519650678" sldId="300"/>
            <ac:spMk id="9" creationId="{C57925F1-AD65-46AC-E11E-0F2BF312D1B2}"/>
          </ac:spMkLst>
        </pc:spChg>
        <pc:spChg chg="mod">
          <ac:chgData name="Tainá Apoena Bueno de  Oliveira" userId="b3d87a12-b808-4c92-902a-17d290a1a230" providerId="ADAL" clId="{5948969C-E178-48FE-9B27-0D2251F198E5}" dt="2026-06-15T20:33:10.501" v="1039"/>
          <ac:spMkLst>
            <pc:docMk/>
            <pc:sldMk cId="3519650678" sldId="300"/>
            <ac:spMk id="10" creationId="{9D083DED-6731-C2F6-BA42-64237F1A5619}"/>
          </ac:spMkLst>
        </pc:spChg>
        <pc:spChg chg="mod">
          <ac:chgData name="Tainá Apoena Bueno de  Oliveira" userId="b3d87a12-b808-4c92-902a-17d290a1a230" providerId="ADAL" clId="{5948969C-E178-48FE-9B27-0D2251F198E5}" dt="2026-06-15T20:33:10.501" v="1039"/>
          <ac:spMkLst>
            <pc:docMk/>
            <pc:sldMk cId="3519650678" sldId="300"/>
            <ac:spMk id="11" creationId="{71290D45-139F-87D9-D0E2-122573C42708}"/>
          </ac:spMkLst>
        </pc:spChg>
        <pc:spChg chg="mod">
          <ac:chgData name="Tainá Apoena Bueno de  Oliveira" userId="b3d87a12-b808-4c92-902a-17d290a1a230" providerId="ADAL" clId="{5948969C-E178-48FE-9B27-0D2251F198E5}" dt="2026-06-15T20:33:10.501" v="1039"/>
          <ac:spMkLst>
            <pc:docMk/>
            <pc:sldMk cId="3519650678" sldId="300"/>
            <ac:spMk id="12" creationId="{4288D770-CAB6-0536-438D-DE224C264D55}"/>
          </ac:spMkLst>
        </pc:spChg>
        <pc:spChg chg="mod">
          <ac:chgData name="Tainá Apoena Bueno de  Oliveira" userId="b3d87a12-b808-4c92-902a-17d290a1a230" providerId="ADAL" clId="{5948969C-E178-48FE-9B27-0D2251F198E5}" dt="2026-06-15T20:33:10.501" v="1039"/>
          <ac:spMkLst>
            <pc:docMk/>
            <pc:sldMk cId="3519650678" sldId="300"/>
            <ac:spMk id="13" creationId="{730E12E2-DD3D-36ED-78C7-F0FA6CCC504F}"/>
          </ac:spMkLst>
        </pc:spChg>
        <pc:spChg chg="mod">
          <ac:chgData name="Tainá Apoena Bueno de  Oliveira" userId="b3d87a12-b808-4c92-902a-17d290a1a230" providerId="ADAL" clId="{5948969C-E178-48FE-9B27-0D2251F198E5}" dt="2026-06-15T20:33:10.501" v="1039"/>
          <ac:spMkLst>
            <pc:docMk/>
            <pc:sldMk cId="3519650678" sldId="300"/>
            <ac:spMk id="14" creationId="{587A95BC-B20A-ED81-59E9-92B878BDDA34}"/>
          </ac:spMkLst>
        </pc:spChg>
        <pc:spChg chg="mod">
          <ac:chgData name="Tainá Apoena Bueno de  Oliveira" userId="b3d87a12-b808-4c92-902a-17d290a1a230" providerId="ADAL" clId="{5948969C-E178-48FE-9B27-0D2251F198E5}" dt="2026-06-15T20:33:10.501" v="1039"/>
          <ac:spMkLst>
            <pc:docMk/>
            <pc:sldMk cId="3519650678" sldId="300"/>
            <ac:spMk id="15" creationId="{4575424D-69EA-B164-C6F0-430BB9D3AA2F}"/>
          </ac:spMkLst>
        </pc:spChg>
        <pc:spChg chg="mod">
          <ac:chgData name="Tainá Apoena Bueno de  Oliveira" userId="b3d87a12-b808-4c92-902a-17d290a1a230" providerId="ADAL" clId="{5948969C-E178-48FE-9B27-0D2251F198E5}" dt="2026-06-15T20:33:10.501" v="1039"/>
          <ac:spMkLst>
            <pc:docMk/>
            <pc:sldMk cId="3519650678" sldId="300"/>
            <ac:spMk id="16" creationId="{C98B4845-D20E-8648-2E68-26DD082DE704}"/>
          </ac:spMkLst>
        </pc:spChg>
        <pc:spChg chg="mod">
          <ac:chgData name="Tainá Apoena Bueno de  Oliveira" userId="b3d87a12-b808-4c92-902a-17d290a1a230" providerId="ADAL" clId="{5948969C-E178-48FE-9B27-0D2251F198E5}" dt="2026-06-15T20:33:10.501" v="1039"/>
          <ac:spMkLst>
            <pc:docMk/>
            <pc:sldMk cId="3519650678" sldId="300"/>
            <ac:spMk id="17" creationId="{39C55C1E-FED5-5C88-E0D4-F720820F5FC1}"/>
          </ac:spMkLst>
        </pc:spChg>
        <pc:spChg chg="mod">
          <ac:chgData name="Tainá Apoena Bueno de  Oliveira" userId="b3d87a12-b808-4c92-902a-17d290a1a230" providerId="ADAL" clId="{5948969C-E178-48FE-9B27-0D2251F198E5}" dt="2026-06-15T20:33:10.501" v="1039"/>
          <ac:spMkLst>
            <pc:docMk/>
            <pc:sldMk cId="3519650678" sldId="300"/>
            <ac:spMk id="18" creationId="{AFAB59DC-085F-E7D2-21D8-FAB4DCCCAA54}"/>
          </ac:spMkLst>
        </pc:spChg>
        <pc:spChg chg="mod">
          <ac:chgData name="Tainá Apoena Bueno de  Oliveira" userId="b3d87a12-b808-4c92-902a-17d290a1a230" providerId="ADAL" clId="{5948969C-E178-48FE-9B27-0D2251F198E5}" dt="2026-06-15T20:33:10.501" v="1039"/>
          <ac:spMkLst>
            <pc:docMk/>
            <pc:sldMk cId="3519650678" sldId="300"/>
            <ac:spMk id="19" creationId="{4A9EE8F0-3EA4-7BE9-0EA9-AA78F9638532}"/>
          </ac:spMkLst>
        </pc:spChg>
        <pc:spChg chg="mod">
          <ac:chgData name="Tainá Apoena Bueno de  Oliveira" userId="b3d87a12-b808-4c92-902a-17d290a1a230" providerId="ADAL" clId="{5948969C-E178-48FE-9B27-0D2251F198E5}" dt="2026-06-15T20:33:10.501" v="1039"/>
          <ac:spMkLst>
            <pc:docMk/>
            <pc:sldMk cId="3519650678" sldId="300"/>
            <ac:spMk id="20" creationId="{D3ED8054-49CC-8924-5F9E-5D3E36085F17}"/>
          </ac:spMkLst>
        </pc:spChg>
        <pc:spChg chg="mod">
          <ac:chgData name="Tainá Apoena Bueno de  Oliveira" userId="b3d87a12-b808-4c92-902a-17d290a1a230" providerId="ADAL" clId="{5948969C-E178-48FE-9B27-0D2251F198E5}" dt="2026-06-15T20:33:10.501" v="1039"/>
          <ac:spMkLst>
            <pc:docMk/>
            <pc:sldMk cId="3519650678" sldId="300"/>
            <ac:spMk id="21" creationId="{D1D8B9BB-7B2D-ED30-B4BA-C52C8A83B19A}"/>
          </ac:spMkLst>
        </pc:spChg>
        <pc:spChg chg="mod">
          <ac:chgData name="Tainá Apoena Bueno de  Oliveira" userId="b3d87a12-b808-4c92-902a-17d290a1a230" providerId="ADAL" clId="{5948969C-E178-48FE-9B27-0D2251F198E5}" dt="2026-06-15T20:33:10.501" v="1039"/>
          <ac:spMkLst>
            <pc:docMk/>
            <pc:sldMk cId="3519650678" sldId="300"/>
            <ac:spMk id="22" creationId="{CDF61F4C-F520-2C26-B4F6-A14799EA09A9}"/>
          </ac:spMkLst>
        </pc:spChg>
        <pc:spChg chg="mod">
          <ac:chgData name="Tainá Apoena Bueno de  Oliveira" userId="b3d87a12-b808-4c92-902a-17d290a1a230" providerId="ADAL" clId="{5948969C-E178-48FE-9B27-0D2251F198E5}" dt="2026-06-15T20:33:10.501" v="1039"/>
          <ac:spMkLst>
            <pc:docMk/>
            <pc:sldMk cId="3519650678" sldId="300"/>
            <ac:spMk id="23" creationId="{34A44442-6C93-FCFE-C6D7-794C8A9436D5}"/>
          </ac:spMkLst>
        </pc:spChg>
        <pc:spChg chg="mod">
          <ac:chgData name="Tainá Apoena Bueno de  Oliveira" userId="b3d87a12-b808-4c92-902a-17d290a1a230" providerId="ADAL" clId="{5948969C-E178-48FE-9B27-0D2251F198E5}" dt="2026-06-15T20:33:10.501" v="1039"/>
          <ac:spMkLst>
            <pc:docMk/>
            <pc:sldMk cId="3519650678" sldId="300"/>
            <ac:spMk id="24" creationId="{D21C525B-FBFA-1D21-4189-DE030DC2192C}"/>
          </ac:spMkLst>
        </pc:spChg>
        <pc:spChg chg="mod">
          <ac:chgData name="Tainá Apoena Bueno de  Oliveira" userId="b3d87a12-b808-4c92-902a-17d290a1a230" providerId="ADAL" clId="{5948969C-E178-48FE-9B27-0D2251F198E5}" dt="2026-06-15T20:33:10.501" v="1039"/>
          <ac:spMkLst>
            <pc:docMk/>
            <pc:sldMk cId="3519650678" sldId="300"/>
            <ac:spMk id="25" creationId="{58C0817E-0F5B-5399-4CA2-035C7CD5A94A}"/>
          </ac:spMkLst>
        </pc:spChg>
        <pc:spChg chg="mod">
          <ac:chgData name="Tainá Apoena Bueno de  Oliveira" userId="b3d87a12-b808-4c92-902a-17d290a1a230" providerId="ADAL" clId="{5948969C-E178-48FE-9B27-0D2251F198E5}" dt="2026-06-15T20:33:10.501" v="1039"/>
          <ac:spMkLst>
            <pc:docMk/>
            <pc:sldMk cId="3519650678" sldId="300"/>
            <ac:spMk id="26" creationId="{2BFFB3DB-12A7-DEB3-B8EA-7D43D396F33E}"/>
          </ac:spMkLst>
        </pc:spChg>
        <pc:spChg chg="mod">
          <ac:chgData name="Tainá Apoena Bueno de  Oliveira" userId="b3d87a12-b808-4c92-902a-17d290a1a230" providerId="ADAL" clId="{5948969C-E178-48FE-9B27-0D2251F198E5}" dt="2026-06-15T20:43:07.432" v="1791" actId="20577"/>
          <ac:spMkLst>
            <pc:docMk/>
            <pc:sldMk cId="3519650678" sldId="300"/>
            <ac:spMk id="27" creationId="{21BB329A-D298-C639-E5B8-29ADCB9CE782}"/>
          </ac:spMkLst>
        </pc:spChg>
        <pc:spChg chg="mod">
          <ac:chgData name="Tainá Apoena Bueno de  Oliveira" userId="b3d87a12-b808-4c92-902a-17d290a1a230" providerId="ADAL" clId="{5948969C-E178-48FE-9B27-0D2251F198E5}" dt="2026-06-15T20:36:11.389" v="1283" actId="113"/>
          <ac:spMkLst>
            <pc:docMk/>
            <pc:sldMk cId="3519650678" sldId="300"/>
            <ac:spMk id="28" creationId="{5A60863E-9F0C-74F4-4391-B1E42E02C0EB}"/>
          </ac:spMkLst>
        </pc:spChg>
        <pc:spChg chg="mod">
          <ac:chgData name="Tainá Apoena Bueno de  Oliveira" userId="b3d87a12-b808-4c92-902a-17d290a1a230" providerId="ADAL" clId="{5948969C-E178-48FE-9B27-0D2251F198E5}" dt="2026-06-15T20:33:10.501" v="1039"/>
          <ac:spMkLst>
            <pc:docMk/>
            <pc:sldMk cId="3519650678" sldId="300"/>
            <ac:spMk id="29" creationId="{12A1738A-0C84-17A2-3985-14BE5CEA8C75}"/>
          </ac:spMkLst>
        </pc:spChg>
        <pc:spChg chg="mod">
          <ac:chgData name="Tainá Apoena Bueno de  Oliveira" userId="b3d87a12-b808-4c92-902a-17d290a1a230" providerId="ADAL" clId="{5948969C-E178-48FE-9B27-0D2251F198E5}" dt="2026-06-15T20:33:10.501" v="1039"/>
          <ac:spMkLst>
            <pc:docMk/>
            <pc:sldMk cId="3519650678" sldId="300"/>
            <ac:spMk id="31" creationId="{4EFDD7DC-3575-357E-ACDF-784A218711D0}"/>
          </ac:spMkLst>
        </pc:spChg>
        <pc:spChg chg="mod">
          <ac:chgData name="Tainá Apoena Bueno de  Oliveira" userId="b3d87a12-b808-4c92-902a-17d290a1a230" providerId="ADAL" clId="{5948969C-E178-48FE-9B27-0D2251F198E5}" dt="2026-06-15T20:33:10.501" v="1039"/>
          <ac:spMkLst>
            <pc:docMk/>
            <pc:sldMk cId="3519650678" sldId="300"/>
            <ac:spMk id="32" creationId="{A3E318F5-820E-ACDC-1DCE-C4898556EECA}"/>
          </ac:spMkLst>
        </pc:spChg>
        <pc:spChg chg="mod">
          <ac:chgData name="Tainá Apoena Bueno de  Oliveira" userId="b3d87a12-b808-4c92-902a-17d290a1a230" providerId="ADAL" clId="{5948969C-E178-48FE-9B27-0D2251F198E5}" dt="2026-06-15T20:43:15.467" v="1796" actId="20577"/>
          <ac:spMkLst>
            <pc:docMk/>
            <pc:sldMk cId="3519650678" sldId="300"/>
            <ac:spMk id="34" creationId="{413FF03C-E0BA-CE16-E0F4-941678848279}"/>
          </ac:spMkLst>
        </pc:spChg>
        <pc:spChg chg="mod">
          <ac:chgData name="Tainá Apoena Bueno de  Oliveira" userId="b3d87a12-b808-4c92-902a-17d290a1a230" providerId="ADAL" clId="{5948969C-E178-48FE-9B27-0D2251F198E5}" dt="2026-06-15T20:36:14.871" v="1284" actId="113"/>
          <ac:spMkLst>
            <pc:docMk/>
            <pc:sldMk cId="3519650678" sldId="300"/>
            <ac:spMk id="35" creationId="{3DFA8A17-A285-8107-8C81-C508E9D4450C}"/>
          </ac:spMkLst>
        </pc:spChg>
        <pc:grpChg chg="add mod">
          <ac:chgData name="Tainá Apoena Bueno de  Oliveira" userId="b3d87a12-b808-4c92-902a-17d290a1a230" providerId="ADAL" clId="{5948969C-E178-48FE-9B27-0D2251F198E5}" dt="2026-06-15T20:34:40.456" v="1054" actId="1076"/>
          <ac:grpSpMkLst>
            <pc:docMk/>
            <pc:sldMk cId="3519650678" sldId="300"/>
            <ac:grpSpMk id="38" creationId="{9B9B9110-30EA-4ABC-050D-83AD0F815214}"/>
          </ac:grpSpMkLst>
        </pc:grpChg>
        <pc:grpChg chg="add mod">
          <ac:chgData name="Tainá Apoena Bueno de  Oliveira" userId="b3d87a12-b808-4c92-902a-17d290a1a230" providerId="ADAL" clId="{5948969C-E178-48FE-9B27-0D2251F198E5}" dt="2026-06-15T20:34:40.456" v="1054" actId="1076"/>
          <ac:grpSpMkLst>
            <pc:docMk/>
            <pc:sldMk cId="3519650678" sldId="300"/>
            <ac:grpSpMk id="39" creationId="{1E31B4B6-D5CF-E736-2464-1F61E9204853}"/>
          </ac:grpSpMkLst>
        </pc:grpChg>
        <pc:picChg chg="add mod">
          <ac:chgData name="Tainá Apoena Bueno de  Oliveira" userId="b3d87a12-b808-4c92-902a-17d290a1a230" providerId="ADAL" clId="{5948969C-E178-48FE-9B27-0D2251F198E5}" dt="2026-06-15T20:32:19.093" v="1017" actId="14100"/>
          <ac:picMkLst>
            <pc:docMk/>
            <pc:sldMk cId="3519650678" sldId="300"/>
            <ac:picMk id="3" creationId="{EF04C5A1-C4B9-A8CB-7CE2-853FAC2F623E}"/>
          </ac:picMkLst>
        </pc:picChg>
        <pc:picChg chg="add mod">
          <ac:chgData name="Tainá Apoena Bueno de  Oliveira" userId="b3d87a12-b808-4c92-902a-17d290a1a230" providerId="ADAL" clId="{5948969C-E178-48FE-9B27-0D2251F198E5}" dt="2026-06-15T20:43:38.170" v="1801" actId="1076"/>
          <ac:picMkLst>
            <pc:docMk/>
            <pc:sldMk cId="3519650678" sldId="300"/>
            <ac:picMk id="7" creationId="{31165816-5555-5C9F-3ACF-8E7655699CA2}"/>
          </ac:picMkLst>
        </pc:picChg>
      </pc:sldChg>
      <pc:sldChg chg="addSp delSp modSp add mod">
        <pc:chgData name="Tainá Apoena Bueno de  Oliveira" userId="b3d87a12-b808-4c92-902a-17d290a1a230" providerId="ADAL" clId="{5948969C-E178-48FE-9B27-0D2251F198E5}" dt="2026-06-15T20:41:03.949" v="1739" actId="14100"/>
        <pc:sldMkLst>
          <pc:docMk/>
          <pc:sldMk cId="2680301615" sldId="301"/>
        </pc:sldMkLst>
        <pc:spChg chg="mod">
          <ac:chgData name="Tainá Apoena Bueno de  Oliveira" userId="b3d87a12-b808-4c92-902a-17d290a1a230" providerId="ADAL" clId="{5948969C-E178-48FE-9B27-0D2251F198E5}" dt="2026-06-15T20:41:03.949" v="1739" actId="14100"/>
          <ac:spMkLst>
            <pc:docMk/>
            <pc:sldMk cId="2680301615" sldId="301"/>
            <ac:spMk id="4" creationId="{377813F7-B160-037D-7FB7-F32F4D8CD635}"/>
          </ac:spMkLst>
        </pc:spChg>
        <pc:spChg chg="mod">
          <ac:chgData name="Tainá Apoena Bueno de  Oliveira" userId="b3d87a12-b808-4c92-902a-17d290a1a230" providerId="ADAL" clId="{5948969C-E178-48FE-9B27-0D2251F198E5}" dt="2026-06-15T20:36:58.812" v="1381" actId="20577"/>
          <ac:spMkLst>
            <pc:docMk/>
            <pc:sldMk cId="2680301615" sldId="301"/>
            <ac:spMk id="5" creationId="{66972AF2-433F-441C-ECF2-FDB52ECB3A05}"/>
          </ac:spMkLst>
        </pc:spChg>
        <pc:grpChg chg="del">
          <ac:chgData name="Tainá Apoena Bueno de  Oliveira" userId="b3d87a12-b808-4c92-902a-17d290a1a230" providerId="ADAL" clId="{5948969C-E178-48FE-9B27-0D2251F198E5}" dt="2026-06-15T20:38:25.875" v="1672" actId="478"/>
          <ac:grpSpMkLst>
            <pc:docMk/>
            <pc:sldMk cId="2680301615" sldId="301"/>
            <ac:grpSpMk id="38" creationId="{9B9B9110-30EA-4ABC-050D-83AD0F815214}"/>
          </ac:grpSpMkLst>
        </pc:grpChg>
        <pc:grpChg chg="del">
          <ac:chgData name="Tainá Apoena Bueno de  Oliveira" userId="b3d87a12-b808-4c92-902a-17d290a1a230" providerId="ADAL" clId="{5948969C-E178-48FE-9B27-0D2251F198E5}" dt="2026-06-15T20:38:24.251" v="1671" actId="478"/>
          <ac:grpSpMkLst>
            <pc:docMk/>
            <pc:sldMk cId="2680301615" sldId="301"/>
            <ac:grpSpMk id="39" creationId="{1E31B4B6-D5CF-E736-2464-1F61E9204853}"/>
          </ac:grpSpMkLst>
        </pc:grpChg>
        <pc:picChg chg="add del mod">
          <ac:chgData name="Tainá Apoena Bueno de  Oliveira" userId="b3d87a12-b808-4c92-902a-17d290a1a230" providerId="ADAL" clId="{5948969C-E178-48FE-9B27-0D2251F198E5}" dt="2026-06-15T20:40:27.653" v="1726" actId="478"/>
          <ac:picMkLst>
            <pc:docMk/>
            <pc:sldMk cId="2680301615" sldId="301"/>
            <ac:picMk id="7" creationId="{FE3039CE-130C-0BC1-BEA2-92AFFB5D2F9A}"/>
          </ac:picMkLst>
        </pc:picChg>
        <pc:picChg chg="add mod">
          <ac:chgData name="Tainá Apoena Bueno de  Oliveira" userId="b3d87a12-b808-4c92-902a-17d290a1a230" providerId="ADAL" clId="{5948969C-E178-48FE-9B27-0D2251F198E5}" dt="2026-06-15T20:40:48.932" v="1735" actId="1076"/>
          <ac:picMkLst>
            <pc:docMk/>
            <pc:sldMk cId="2680301615" sldId="301"/>
            <ac:picMk id="30" creationId="{3599FB7D-71F9-B2EA-20CE-F99E6A42E9C3}"/>
          </ac:picMkLst>
        </pc:picChg>
      </pc:sldChg>
      <pc:sldMasterChg chg="addSp delSp mod addSldLayout modSldLayout sldLayoutOrd">
        <pc:chgData name="Tainá Apoena Bueno de  Oliveira" userId="b3d87a12-b808-4c92-902a-17d290a1a230" providerId="ADAL" clId="{5948969C-E178-48FE-9B27-0D2251F198E5}" dt="2026-06-15T20:12:36.132" v="736" actId="14100"/>
        <pc:sldMasterMkLst>
          <pc:docMk/>
          <pc:sldMasterMk cId="0" sldId="2147483648"/>
        </pc:sldMasterMkLst>
        <pc:picChg chg="add del">
          <ac:chgData name="Tainá Apoena Bueno de  Oliveira" userId="b3d87a12-b808-4c92-902a-17d290a1a230" providerId="ADAL" clId="{5948969C-E178-48FE-9B27-0D2251F198E5}" dt="2026-06-15T17:58:22.960" v="13" actId="21"/>
          <ac:picMkLst>
            <pc:docMk/>
            <pc:sldMasterMk cId="0" sldId="2147483648"/>
            <ac:picMk id="3" creationId="{89E9E772-8869-03EC-5B50-C252492B0558}"/>
          </ac:picMkLst>
        </pc:picChg>
        <pc:sldLayoutChg chg="addSp delSp modSp mod">
          <pc:chgData name="Tainá Apoena Bueno de  Oliveira" userId="b3d87a12-b808-4c92-902a-17d290a1a230" providerId="ADAL" clId="{5948969C-E178-48FE-9B27-0D2251F198E5}" dt="2026-06-15T19:38:41.346" v="417"/>
          <pc:sldLayoutMkLst>
            <pc:docMk/>
            <pc:sldMasterMk cId="0" sldId="2147483648"/>
            <pc:sldLayoutMk cId="0" sldId="2147483649"/>
          </pc:sldLayoutMkLst>
          <pc:picChg chg="add del mod">
            <ac:chgData name="Tainá Apoena Bueno de  Oliveira" userId="b3d87a12-b808-4c92-902a-17d290a1a230" providerId="ADAL" clId="{5948969C-E178-48FE-9B27-0D2251F198E5}" dt="2026-06-15T18:08:51.582" v="113" actId="478"/>
            <ac:picMkLst>
              <pc:docMk/>
              <pc:sldMasterMk cId="0" sldId="2147483648"/>
              <pc:sldLayoutMk cId="0" sldId="2147483649"/>
              <ac:picMk id="3" creationId="{8593535D-186F-6CB2-0AD7-8BC1C4AD009E}"/>
            </ac:picMkLst>
          </pc:picChg>
          <pc:picChg chg="add del mod">
            <ac:chgData name="Tainá Apoena Bueno de  Oliveira" userId="b3d87a12-b808-4c92-902a-17d290a1a230" providerId="ADAL" clId="{5948969C-E178-48FE-9B27-0D2251F198E5}" dt="2026-06-15T18:03:53.874" v="44" actId="478"/>
            <ac:picMkLst>
              <pc:docMk/>
              <pc:sldMasterMk cId="0" sldId="2147483648"/>
              <pc:sldLayoutMk cId="0" sldId="2147483649"/>
              <ac:picMk id="5" creationId="{13186E57-2642-CDD7-02BA-8A6CD84F95DB}"/>
            </ac:picMkLst>
          </pc:picChg>
          <pc:picChg chg="add del mod">
            <ac:chgData name="Tainá Apoena Bueno de  Oliveira" userId="b3d87a12-b808-4c92-902a-17d290a1a230" providerId="ADAL" clId="{5948969C-E178-48FE-9B27-0D2251F198E5}" dt="2026-06-15T18:04:11.287" v="49" actId="21"/>
            <ac:picMkLst>
              <pc:docMk/>
              <pc:sldMasterMk cId="0" sldId="2147483648"/>
              <pc:sldLayoutMk cId="0" sldId="2147483649"/>
              <ac:picMk id="7" creationId="{BE0BD84A-0426-0FF5-DFD6-CDB6A4295C5D}"/>
            </ac:picMkLst>
          </pc:picChg>
          <pc:picChg chg="add del mod">
            <ac:chgData name="Tainá Apoena Bueno de  Oliveira" userId="b3d87a12-b808-4c92-902a-17d290a1a230" providerId="ADAL" clId="{5948969C-E178-48FE-9B27-0D2251F198E5}" dt="2026-06-15T18:06:13.884" v="90" actId="478"/>
            <ac:picMkLst>
              <pc:docMk/>
              <pc:sldMasterMk cId="0" sldId="2147483648"/>
              <pc:sldLayoutMk cId="0" sldId="2147483649"/>
              <ac:picMk id="8" creationId="{BE0BD84A-0426-0FF5-DFD6-CDB6A4295C5D}"/>
            </ac:picMkLst>
          </pc:picChg>
          <pc:picChg chg="add del mod">
            <ac:chgData name="Tainá Apoena Bueno de  Oliveira" userId="b3d87a12-b808-4c92-902a-17d290a1a230" providerId="ADAL" clId="{5948969C-E178-48FE-9B27-0D2251F198E5}" dt="2026-06-15T18:05:31.387" v="78" actId="21"/>
            <ac:picMkLst>
              <pc:docMk/>
              <pc:sldMasterMk cId="0" sldId="2147483648"/>
              <pc:sldLayoutMk cId="0" sldId="2147483649"/>
              <ac:picMk id="9" creationId="{72368218-0E5D-7D36-E9C0-DCA55C7CC31E}"/>
            </ac:picMkLst>
          </pc:picChg>
          <pc:picChg chg="add del mod">
            <ac:chgData name="Tainá Apoena Bueno de  Oliveira" userId="b3d87a12-b808-4c92-902a-17d290a1a230" providerId="ADAL" clId="{5948969C-E178-48FE-9B27-0D2251F198E5}" dt="2026-06-15T18:29:34.093" v="264" actId="478"/>
            <ac:picMkLst>
              <pc:docMk/>
              <pc:sldMasterMk cId="0" sldId="2147483648"/>
              <pc:sldLayoutMk cId="0" sldId="2147483649"/>
              <ac:picMk id="10" creationId="{34E1AB1B-AB32-12EC-DCB3-FDA91496CB9D}"/>
            </ac:picMkLst>
          </pc:picChg>
          <pc:picChg chg="add del mod modCrop">
            <ac:chgData name="Tainá Apoena Bueno de  Oliveira" userId="b3d87a12-b808-4c92-902a-17d290a1a230" providerId="ADAL" clId="{5948969C-E178-48FE-9B27-0D2251F198E5}" dt="2026-06-15T18:08:47.760" v="111" actId="21"/>
            <ac:picMkLst>
              <pc:docMk/>
              <pc:sldMasterMk cId="0" sldId="2147483648"/>
              <pc:sldLayoutMk cId="0" sldId="2147483649"/>
              <ac:picMk id="12" creationId="{A57CD1B3-E106-F6C9-9FE2-FFBE67E1C180}"/>
            </ac:picMkLst>
          </pc:picChg>
          <pc:picChg chg="add del mod">
            <ac:chgData name="Tainá Apoena Bueno de  Oliveira" userId="b3d87a12-b808-4c92-902a-17d290a1a230" providerId="ADAL" clId="{5948969C-E178-48FE-9B27-0D2251F198E5}" dt="2026-06-15T19:38:22.885" v="410" actId="478"/>
            <ac:picMkLst>
              <pc:docMk/>
              <pc:sldMasterMk cId="0" sldId="2147483648"/>
              <pc:sldLayoutMk cId="0" sldId="2147483649"/>
              <ac:picMk id="13" creationId="{A57CD1B3-E106-F6C9-9FE2-FFBE67E1C180}"/>
            </ac:picMkLst>
          </pc:picChg>
          <pc:picChg chg="add del mod">
            <ac:chgData name="Tainá Apoena Bueno de  Oliveira" userId="b3d87a12-b808-4c92-902a-17d290a1a230" providerId="ADAL" clId="{5948969C-E178-48FE-9B27-0D2251F198E5}" dt="2026-06-15T18:29:32.982" v="263" actId="21"/>
            <ac:picMkLst>
              <pc:docMk/>
              <pc:sldMasterMk cId="0" sldId="2147483648"/>
              <pc:sldLayoutMk cId="0" sldId="2147483649"/>
              <ac:picMk id="14" creationId="{0798ADD3-6709-636E-4059-2612F47925FD}"/>
            </ac:picMkLst>
          </pc:picChg>
          <pc:picChg chg="add del mod">
            <ac:chgData name="Tainá Apoena Bueno de  Oliveira" userId="b3d87a12-b808-4c92-902a-17d290a1a230" providerId="ADAL" clId="{5948969C-E178-48FE-9B27-0D2251F198E5}" dt="2026-06-15T19:38:39.588" v="415" actId="21"/>
            <ac:picMkLst>
              <pc:docMk/>
              <pc:sldMasterMk cId="0" sldId="2147483648"/>
              <pc:sldLayoutMk cId="0" sldId="2147483649"/>
              <ac:picMk id="15" creationId="{9535A435-794B-56CC-A3BB-41CD1696E430}"/>
            </ac:picMkLst>
          </pc:picChg>
          <pc:picChg chg="add mod ord">
            <ac:chgData name="Tainá Apoena Bueno de  Oliveira" userId="b3d87a12-b808-4c92-902a-17d290a1a230" providerId="ADAL" clId="{5948969C-E178-48FE-9B27-0D2251F198E5}" dt="2026-06-15T19:38:35.376" v="413" actId="167"/>
            <ac:picMkLst>
              <pc:docMk/>
              <pc:sldMasterMk cId="0" sldId="2147483648"/>
              <pc:sldLayoutMk cId="0" sldId="2147483649"/>
              <ac:picMk id="16" creationId="{34214B5F-3571-E41B-CD31-3BD0EC39CA56}"/>
            </ac:picMkLst>
          </pc:picChg>
          <pc:picChg chg="add del mod">
            <ac:chgData name="Tainá Apoena Bueno de  Oliveira" userId="b3d87a12-b808-4c92-902a-17d290a1a230" providerId="ADAL" clId="{5948969C-E178-48FE-9B27-0D2251F198E5}" dt="2026-06-15T19:38:40.886" v="416" actId="478"/>
            <ac:picMkLst>
              <pc:docMk/>
              <pc:sldMasterMk cId="0" sldId="2147483648"/>
              <pc:sldLayoutMk cId="0" sldId="2147483649"/>
              <ac:picMk id="17" creationId="{F2845FF5-B170-1B84-779E-279CB2469BDE}"/>
            </ac:picMkLst>
          </pc:picChg>
          <pc:picChg chg="add mod">
            <ac:chgData name="Tainá Apoena Bueno de  Oliveira" userId="b3d87a12-b808-4c92-902a-17d290a1a230" providerId="ADAL" clId="{5948969C-E178-48FE-9B27-0D2251F198E5}" dt="2026-06-15T19:38:41.346" v="417"/>
            <ac:picMkLst>
              <pc:docMk/>
              <pc:sldMasterMk cId="0" sldId="2147483648"/>
              <pc:sldLayoutMk cId="0" sldId="2147483649"/>
              <ac:picMk id="18" creationId="{9535A435-794B-56CC-A3BB-41CD1696E430}"/>
            </ac:picMkLst>
          </pc:picChg>
        </pc:sldLayoutChg>
        <pc:sldLayoutChg chg="addSp delSp modSp mod">
          <pc:chgData name="Tainá Apoena Bueno de  Oliveira" userId="b3d87a12-b808-4c92-902a-17d290a1a230" providerId="ADAL" clId="{5948969C-E178-48FE-9B27-0D2251F198E5}" dt="2026-06-15T18:20:45.137" v="169" actId="21"/>
          <pc:sldLayoutMkLst>
            <pc:docMk/>
            <pc:sldMasterMk cId="0" sldId="2147483648"/>
            <pc:sldLayoutMk cId="3718457242" sldId="2147483650"/>
          </pc:sldLayoutMkLst>
          <pc:picChg chg="add del mod">
            <ac:chgData name="Tainá Apoena Bueno de  Oliveira" userId="b3d87a12-b808-4c92-902a-17d290a1a230" providerId="ADAL" clId="{5948969C-E178-48FE-9B27-0D2251F198E5}" dt="2026-06-15T18:20:45.137" v="169" actId="21"/>
            <ac:picMkLst>
              <pc:docMk/>
              <pc:sldMasterMk cId="0" sldId="2147483648"/>
              <pc:sldLayoutMk cId="3718457242" sldId="2147483650"/>
              <ac:picMk id="2" creationId="{2698B647-AD23-DB4F-2E3C-5A906AA97ED2}"/>
            </ac:picMkLst>
          </pc:picChg>
        </pc:sldLayoutChg>
        <pc:sldLayoutChg chg="addSp delSp modSp mod ord setBg">
          <pc:chgData name="Tainá Apoena Bueno de  Oliveira" userId="b3d87a12-b808-4c92-902a-17d290a1a230" providerId="ADAL" clId="{5948969C-E178-48FE-9B27-0D2251F198E5}" dt="2026-06-15T18:39:13.454" v="355" actId="20578"/>
          <pc:sldLayoutMkLst>
            <pc:docMk/>
            <pc:sldMasterMk cId="0" sldId="2147483648"/>
            <pc:sldLayoutMk cId="1045679804" sldId="2147483654"/>
          </pc:sldLayoutMkLst>
          <pc:picChg chg="add mod">
            <ac:chgData name="Tainá Apoena Bueno de  Oliveira" userId="b3d87a12-b808-4c92-902a-17d290a1a230" providerId="ADAL" clId="{5948969C-E178-48FE-9B27-0D2251F198E5}" dt="2026-06-15T18:25:40.209" v="211"/>
            <ac:picMkLst>
              <pc:docMk/>
              <pc:sldMasterMk cId="0" sldId="2147483648"/>
              <pc:sldLayoutMk cId="1045679804" sldId="2147483654"/>
              <ac:picMk id="2" creationId="{DE405A44-E060-A3E5-7BBD-F66BFFD00507}"/>
            </ac:picMkLst>
          </pc:picChg>
          <pc:picChg chg="del">
            <ac:chgData name="Tainá Apoena Bueno de  Oliveira" userId="b3d87a12-b808-4c92-902a-17d290a1a230" providerId="ADAL" clId="{5948969C-E178-48FE-9B27-0D2251F198E5}" dt="2026-06-15T18:25:34.368" v="210" actId="478"/>
            <ac:picMkLst>
              <pc:docMk/>
              <pc:sldMasterMk cId="0" sldId="2147483648"/>
              <pc:sldLayoutMk cId="1045679804" sldId="2147483654"/>
              <ac:picMk id="3" creationId="{559A61FE-B78C-18DA-7553-A1BDF39E0EC9}"/>
            </ac:picMkLst>
          </pc:picChg>
          <pc:picChg chg="del">
            <ac:chgData name="Tainá Apoena Bueno de  Oliveira" userId="b3d87a12-b808-4c92-902a-17d290a1a230" providerId="ADAL" clId="{5948969C-E178-48FE-9B27-0D2251F198E5}" dt="2026-06-15T18:25:33.755" v="209" actId="478"/>
            <ac:picMkLst>
              <pc:docMk/>
              <pc:sldMasterMk cId="0" sldId="2147483648"/>
              <pc:sldLayoutMk cId="1045679804" sldId="2147483654"/>
              <ac:picMk id="4" creationId="{B817CD6E-EC72-542C-6B53-E7A000986DC7}"/>
            </ac:picMkLst>
          </pc:picChg>
          <pc:picChg chg="del">
            <ac:chgData name="Tainá Apoena Bueno de  Oliveira" userId="b3d87a12-b808-4c92-902a-17d290a1a230" providerId="ADAL" clId="{5948969C-E178-48FE-9B27-0D2251F198E5}" dt="2026-06-15T18:25:33.049" v="208" actId="478"/>
            <ac:picMkLst>
              <pc:docMk/>
              <pc:sldMasterMk cId="0" sldId="2147483648"/>
              <pc:sldLayoutMk cId="1045679804" sldId="2147483654"/>
              <ac:picMk id="5" creationId="{68D0F433-D0A9-B301-A2AD-DED06A09A692}"/>
            </ac:picMkLst>
          </pc:picChg>
          <pc:picChg chg="del">
            <ac:chgData name="Tainá Apoena Bueno de  Oliveira" userId="b3d87a12-b808-4c92-902a-17d290a1a230" providerId="ADAL" clId="{5948969C-E178-48FE-9B27-0D2251F198E5}" dt="2026-06-15T18:25:31.847" v="207" actId="478"/>
            <ac:picMkLst>
              <pc:docMk/>
              <pc:sldMasterMk cId="0" sldId="2147483648"/>
              <pc:sldLayoutMk cId="1045679804" sldId="2147483654"/>
              <ac:picMk id="6" creationId="{4FEB856F-C2FD-8C6E-106F-949A64628D95}"/>
            </ac:picMkLst>
          </pc:picChg>
          <pc:picChg chg="del">
            <ac:chgData name="Tainá Apoena Bueno de  Oliveira" userId="b3d87a12-b808-4c92-902a-17d290a1a230" providerId="ADAL" clId="{5948969C-E178-48FE-9B27-0D2251F198E5}" dt="2026-06-15T18:25:28.811" v="206" actId="478"/>
            <ac:picMkLst>
              <pc:docMk/>
              <pc:sldMasterMk cId="0" sldId="2147483648"/>
              <pc:sldLayoutMk cId="1045679804" sldId="2147483654"/>
              <ac:picMk id="7" creationId="{B18BE69F-5D67-2BB6-D576-E198701B1AD5}"/>
            </ac:picMkLst>
          </pc:picChg>
          <pc:picChg chg="add del mod">
            <ac:chgData name="Tainá Apoena Bueno de  Oliveira" userId="b3d87a12-b808-4c92-902a-17d290a1a230" providerId="ADAL" clId="{5948969C-E178-48FE-9B27-0D2251F198E5}" dt="2026-06-15T18:28:25.206" v="241" actId="478"/>
            <ac:picMkLst>
              <pc:docMk/>
              <pc:sldMasterMk cId="0" sldId="2147483648"/>
              <pc:sldLayoutMk cId="1045679804" sldId="2147483654"/>
              <ac:picMk id="8" creationId="{F132FFD3-3BBD-99D5-F40C-9BF4BC15F755}"/>
            </ac:picMkLst>
          </pc:picChg>
          <pc:picChg chg="add mod">
            <ac:chgData name="Tainá Apoena Bueno de  Oliveira" userId="b3d87a12-b808-4c92-902a-17d290a1a230" providerId="ADAL" clId="{5948969C-E178-48FE-9B27-0D2251F198E5}" dt="2026-06-15T18:28:25.612" v="242"/>
            <ac:picMkLst>
              <pc:docMk/>
              <pc:sldMasterMk cId="0" sldId="2147483648"/>
              <pc:sldLayoutMk cId="1045679804" sldId="2147483654"/>
              <ac:picMk id="9" creationId="{2760270A-447C-45E8-4A64-7263EF0128EF}"/>
            </ac:picMkLst>
          </pc:picChg>
        </pc:sldLayoutChg>
        <pc:sldLayoutChg chg="addSp modSp mod ord setBg">
          <pc:chgData name="Tainá Apoena Bueno de  Oliveira" userId="b3d87a12-b808-4c92-902a-17d290a1a230" providerId="ADAL" clId="{5948969C-E178-48FE-9B27-0D2251F198E5}" dt="2026-06-15T18:27:38.502" v="225"/>
          <pc:sldLayoutMkLst>
            <pc:docMk/>
            <pc:sldMasterMk cId="0" sldId="2147483648"/>
            <pc:sldLayoutMk cId="2245665392" sldId="2147483655"/>
          </pc:sldLayoutMkLst>
          <pc:picChg chg="add mod modCrop">
            <ac:chgData name="Tainá Apoena Bueno de  Oliveira" userId="b3d87a12-b808-4c92-902a-17d290a1a230" providerId="ADAL" clId="{5948969C-E178-48FE-9B27-0D2251F198E5}" dt="2026-06-15T18:08:05.018" v="104" actId="732"/>
            <ac:picMkLst>
              <pc:docMk/>
              <pc:sldMasterMk cId="0" sldId="2147483648"/>
              <pc:sldLayoutMk cId="2245665392" sldId="2147483655"/>
              <ac:picMk id="3" creationId="{487089DB-B91F-C42B-8BA9-BD3B62C21F00}"/>
            </ac:picMkLst>
          </pc:picChg>
          <pc:picChg chg="add mod">
            <ac:chgData name="Tainá Apoena Bueno de  Oliveira" userId="b3d87a12-b808-4c92-902a-17d290a1a230" providerId="ADAL" clId="{5948969C-E178-48FE-9B27-0D2251F198E5}" dt="2026-06-15T18:09:29.712" v="127" actId="14100"/>
            <ac:picMkLst>
              <pc:docMk/>
              <pc:sldMasterMk cId="0" sldId="2147483648"/>
              <pc:sldLayoutMk cId="2245665392" sldId="2147483655"/>
              <ac:picMk id="5" creationId="{0DDE4726-3529-22F7-236A-FFFDD9EA5247}"/>
            </ac:picMkLst>
          </pc:picChg>
          <pc:picChg chg="add mod">
            <ac:chgData name="Tainá Apoena Bueno de  Oliveira" userId="b3d87a12-b808-4c92-902a-17d290a1a230" providerId="ADAL" clId="{5948969C-E178-48FE-9B27-0D2251F198E5}" dt="2026-06-15T18:27:38.502" v="225"/>
            <ac:picMkLst>
              <pc:docMk/>
              <pc:sldMasterMk cId="0" sldId="2147483648"/>
              <pc:sldLayoutMk cId="2245665392" sldId="2147483655"/>
              <ac:picMk id="6" creationId="{BB5569BC-BE13-F7CB-FBCB-FA8008972D46}"/>
            </ac:picMkLst>
          </pc:picChg>
        </pc:sldLayoutChg>
        <pc:sldLayoutChg chg="addSp delSp modSp add mod modTransition">
          <pc:chgData name="Tainá Apoena Bueno de  Oliveira" userId="b3d87a12-b808-4c92-902a-17d290a1a230" providerId="ADAL" clId="{5948969C-E178-48FE-9B27-0D2251F198E5}" dt="2026-06-15T18:03:27.335" v="39" actId="478"/>
          <pc:sldLayoutMkLst>
            <pc:docMk/>
            <pc:sldMasterMk cId="0" sldId="2147483648"/>
            <pc:sldLayoutMk cId="1771519471" sldId="2147483656"/>
          </pc:sldLayoutMkLst>
          <pc:picChg chg="add del mod">
            <ac:chgData name="Tainá Apoena Bueno de  Oliveira" userId="b3d87a12-b808-4c92-902a-17d290a1a230" providerId="ADAL" clId="{5948969C-E178-48FE-9B27-0D2251F198E5}" dt="2026-06-15T18:03:27.335" v="39" actId="478"/>
            <ac:picMkLst>
              <pc:docMk/>
              <pc:sldMasterMk cId="0" sldId="2147483648"/>
              <pc:sldLayoutMk cId="1771519471" sldId="2147483656"/>
              <ac:picMk id="3" creationId="{89E9E772-8869-03EC-5B50-C252492B0558}"/>
            </ac:picMkLst>
          </pc:picChg>
          <pc:picChg chg="add del mod">
            <ac:chgData name="Tainá Apoena Bueno de  Oliveira" userId="b3d87a12-b808-4c92-902a-17d290a1a230" providerId="ADAL" clId="{5948969C-E178-48FE-9B27-0D2251F198E5}" dt="2026-06-15T18:03:22.616" v="36" actId="21"/>
            <ac:picMkLst>
              <pc:docMk/>
              <pc:sldMasterMk cId="0" sldId="2147483648"/>
              <pc:sldLayoutMk cId="1771519471" sldId="2147483656"/>
              <ac:picMk id="4" creationId="{0B7B9C58-255E-41D3-4971-2EAC25734E82}"/>
            </ac:picMkLst>
          </pc:picChg>
        </pc:sldLayoutChg>
        <pc:sldLayoutChg chg="addSp delSp modSp add mod ord modTransition setBg">
          <pc:chgData name="Tainá Apoena Bueno de  Oliveira" userId="b3d87a12-b808-4c92-902a-17d290a1a230" providerId="ADAL" clId="{5948969C-E178-48FE-9B27-0D2251F198E5}" dt="2026-06-15T18:38:22.832" v="353" actId="1076"/>
          <pc:sldLayoutMkLst>
            <pc:docMk/>
            <pc:sldMasterMk cId="0" sldId="2147483648"/>
            <pc:sldLayoutMk cId="1262579910" sldId="2147483657"/>
          </pc:sldLayoutMkLst>
          <pc:picChg chg="del">
            <ac:chgData name="Tainá Apoena Bueno de  Oliveira" userId="b3d87a12-b808-4c92-902a-17d290a1a230" providerId="ADAL" clId="{5948969C-E178-48FE-9B27-0D2251F198E5}" dt="2026-06-15T18:08:58.945" v="117" actId="478"/>
            <ac:picMkLst>
              <pc:docMk/>
              <pc:sldMasterMk cId="0" sldId="2147483648"/>
              <pc:sldLayoutMk cId="1262579910" sldId="2147483657"/>
              <ac:picMk id="3" creationId="{8593535D-186F-6CB2-0AD7-8BC1C4AD009E}"/>
            </ac:picMkLst>
          </pc:picChg>
          <pc:picChg chg="add del mod">
            <ac:chgData name="Tainá Apoena Bueno de  Oliveira" userId="b3d87a12-b808-4c92-902a-17d290a1a230" providerId="ADAL" clId="{5948969C-E178-48FE-9B27-0D2251F198E5}" dt="2026-06-15T18:04:56.855" v="66" actId="478"/>
            <ac:picMkLst>
              <pc:docMk/>
              <pc:sldMasterMk cId="0" sldId="2147483648"/>
              <pc:sldLayoutMk cId="1262579910" sldId="2147483657"/>
              <ac:picMk id="4" creationId="{0B7B9C58-255E-41D3-4971-2EAC25734E82}"/>
            </ac:picMkLst>
          </pc:picChg>
          <pc:picChg chg="add del mod">
            <ac:chgData name="Tainá Apoena Bueno de  Oliveira" userId="b3d87a12-b808-4c92-902a-17d290a1a230" providerId="ADAL" clId="{5948969C-E178-48FE-9B27-0D2251F198E5}" dt="2026-06-15T18:05:08.582" v="72" actId="21"/>
            <ac:picMkLst>
              <pc:docMk/>
              <pc:sldMasterMk cId="0" sldId="2147483648"/>
              <pc:sldLayoutMk cId="1262579910" sldId="2147483657"/>
              <ac:picMk id="5" creationId="{72368218-0E5D-7D36-E9C0-DCA55C7CC31E}"/>
            </ac:picMkLst>
          </pc:picChg>
          <pc:picChg chg="add del mod">
            <ac:chgData name="Tainá Apoena Bueno de  Oliveira" userId="b3d87a12-b808-4c92-902a-17d290a1a230" providerId="ADAL" clId="{5948969C-E178-48FE-9B27-0D2251F198E5}" dt="2026-06-15T18:04:49.426" v="64" actId="21"/>
            <ac:picMkLst>
              <pc:docMk/>
              <pc:sldMasterMk cId="0" sldId="2147483648"/>
              <pc:sldLayoutMk cId="1262579910" sldId="2147483657"/>
              <ac:picMk id="7" creationId="{BE0BD84A-0426-0FF5-DFD6-CDB6A4295C5D}"/>
            </ac:picMkLst>
          </pc:picChg>
          <pc:picChg chg="add del mod">
            <ac:chgData name="Tainá Apoena Bueno de  Oliveira" userId="b3d87a12-b808-4c92-902a-17d290a1a230" providerId="ADAL" clId="{5948969C-E178-48FE-9B27-0D2251F198E5}" dt="2026-06-15T18:06:11.150" v="89" actId="21"/>
            <ac:picMkLst>
              <pc:docMk/>
              <pc:sldMasterMk cId="0" sldId="2147483648"/>
              <pc:sldLayoutMk cId="1262579910" sldId="2147483657"/>
              <ac:picMk id="8" creationId="{34E1AB1B-AB32-12EC-DCB3-FDA91496CB9D}"/>
            </ac:picMkLst>
          </pc:picChg>
          <pc:picChg chg="add del mod">
            <ac:chgData name="Tainá Apoena Bueno de  Oliveira" userId="b3d87a12-b808-4c92-902a-17d290a1a230" providerId="ADAL" clId="{5948969C-E178-48FE-9B27-0D2251F198E5}" dt="2026-06-15T18:27:56.691" v="229" actId="478"/>
            <ac:picMkLst>
              <pc:docMk/>
              <pc:sldMasterMk cId="0" sldId="2147483648"/>
              <pc:sldLayoutMk cId="1262579910" sldId="2147483657"/>
              <ac:picMk id="9" creationId="{72368218-0E5D-7D36-E9C0-DCA55C7CC31E}"/>
            </ac:picMkLst>
          </pc:picChg>
          <pc:picChg chg="add del mod">
            <ac:chgData name="Tainá Apoena Bueno de  Oliveira" userId="b3d87a12-b808-4c92-902a-17d290a1a230" providerId="ADAL" clId="{5948969C-E178-48FE-9B27-0D2251F198E5}" dt="2026-06-15T18:30:58.936" v="273" actId="478"/>
            <ac:picMkLst>
              <pc:docMk/>
              <pc:sldMasterMk cId="0" sldId="2147483648"/>
              <pc:sldLayoutMk cId="1262579910" sldId="2147483657"/>
              <ac:picMk id="10" creationId="{A354F6DB-E2B1-4A36-90D1-DDAC19BFE8F6}"/>
            </ac:picMkLst>
          </pc:picChg>
          <pc:picChg chg="add del mod">
            <ac:chgData name="Tainá Apoena Bueno de  Oliveira" userId="b3d87a12-b808-4c92-902a-17d290a1a230" providerId="ADAL" clId="{5948969C-E178-48FE-9B27-0D2251F198E5}" dt="2026-06-15T18:28:02.737" v="231" actId="478"/>
            <ac:picMkLst>
              <pc:docMk/>
              <pc:sldMasterMk cId="0" sldId="2147483648"/>
              <pc:sldLayoutMk cId="1262579910" sldId="2147483657"/>
              <ac:picMk id="11" creationId="{52A26532-DB96-C3D4-F948-D5637231AA6E}"/>
            </ac:picMkLst>
          </pc:picChg>
          <pc:picChg chg="add mod">
            <ac:chgData name="Tainá Apoena Bueno de  Oliveira" userId="b3d87a12-b808-4c92-902a-17d290a1a230" providerId="ADAL" clId="{5948969C-E178-48FE-9B27-0D2251F198E5}" dt="2026-06-15T18:38:22.832" v="353" actId="1076"/>
            <ac:picMkLst>
              <pc:docMk/>
              <pc:sldMasterMk cId="0" sldId="2147483648"/>
              <pc:sldLayoutMk cId="1262579910" sldId="2147483657"/>
              <ac:picMk id="12" creationId="{1D4C9C91-0811-3C97-D086-E54146691B0C}"/>
            </ac:picMkLst>
          </pc:picChg>
          <pc:picChg chg="add mod ord modCrop">
            <ac:chgData name="Tainá Apoena Bueno de  Oliveira" userId="b3d87a12-b808-4c92-902a-17d290a1a230" providerId="ADAL" clId="{5948969C-E178-48FE-9B27-0D2251F198E5}" dt="2026-06-15T18:32:25.010" v="312" actId="167"/>
            <ac:picMkLst>
              <pc:docMk/>
              <pc:sldMasterMk cId="0" sldId="2147483648"/>
              <pc:sldLayoutMk cId="1262579910" sldId="2147483657"/>
              <ac:picMk id="14" creationId="{76722E6E-CE9F-39D1-3997-3DFC99376D03}"/>
            </ac:picMkLst>
          </pc:picChg>
          <pc:picChg chg="add del mod">
            <ac:chgData name="Tainá Apoena Bueno de  Oliveira" userId="b3d87a12-b808-4c92-902a-17d290a1a230" providerId="ADAL" clId="{5948969C-E178-48FE-9B27-0D2251F198E5}" dt="2026-06-15T18:32:19.051" v="311" actId="478"/>
            <ac:picMkLst>
              <pc:docMk/>
              <pc:sldMasterMk cId="0" sldId="2147483648"/>
              <pc:sldLayoutMk cId="1262579910" sldId="2147483657"/>
              <ac:picMk id="16" creationId="{61BD0516-03BC-5337-75F2-BFDDFB76803E}"/>
            </ac:picMkLst>
          </pc:picChg>
        </pc:sldLayoutChg>
        <pc:sldLayoutChg chg="addSp delSp modSp add mod modTransition">
          <pc:chgData name="Tainá Apoena Bueno de  Oliveira" userId="b3d87a12-b808-4c92-902a-17d290a1a230" providerId="ADAL" clId="{5948969C-E178-48FE-9B27-0D2251F198E5}" dt="2026-06-15T18:27:35.082" v="224" actId="1076"/>
          <pc:sldLayoutMkLst>
            <pc:docMk/>
            <pc:sldMasterMk cId="0" sldId="2147483648"/>
            <pc:sldLayoutMk cId="605011997" sldId="2147483658"/>
          </pc:sldLayoutMkLst>
          <pc:picChg chg="add del mod">
            <ac:chgData name="Tainá Apoena Bueno de  Oliveira" userId="b3d87a12-b808-4c92-902a-17d290a1a230" providerId="ADAL" clId="{5948969C-E178-48FE-9B27-0D2251F198E5}" dt="2026-06-15T18:26:24.453" v="219" actId="478"/>
            <ac:picMkLst>
              <pc:docMk/>
              <pc:sldMasterMk cId="0" sldId="2147483648"/>
              <pc:sldLayoutMk cId="605011997" sldId="2147483658"/>
              <ac:picMk id="4" creationId="{4896C55B-9C29-7631-D17B-956CE0316C88}"/>
            </ac:picMkLst>
          </pc:picChg>
          <pc:picChg chg="mod">
            <ac:chgData name="Tainá Apoena Bueno de  Oliveira" userId="b3d87a12-b808-4c92-902a-17d290a1a230" providerId="ADAL" clId="{5948969C-E178-48FE-9B27-0D2251F198E5}" dt="2026-06-15T18:09:46.250" v="132" actId="1076"/>
            <ac:picMkLst>
              <pc:docMk/>
              <pc:sldMasterMk cId="0" sldId="2147483648"/>
              <pc:sldLayoutMk cId="605011997" sldId="2147483658"/>
              <ac:picMk id="5" creationId="{0DDE4726-3529-22F7-236A-FFFDD9EA5247}"/>
            </ac:picMkLst>
          </pc:picChg>
          <pc:picChg chg="add mod">
            <ac:chgData name="Tainá Apoena Bueno de  Oliveira" userId="b3d87a12-b808-4c92-902a-17d290a1a230" providerId="ADAL" clId="{5948969C-E178-48FE-9B27-0D2251F198E5}" dt="2026-06-15T18:27:35.082" v="224" actId="1076"/>
            <ac:picMkLst>
              <pc:docMk/>
              <pc:sldMasterMk cId="0" sldId="2147483648"/>
              <pc:sldLayoutMk cId="605011997" sldId="2147483658"/>
              <ac:picMk id="7" creationId="{6AACF8C9-A40B-12CC-36AF-411A4BEA765A}"/>
            </ac:picMkLst>
          </pc:picChg>
        </pc:sldLayoutChg>
        <pc:sldLayoutChg chg="addSp delSp modSp add mod ord modTransition">
          <pc:chgData name="Tainá Apoena Bueno de  Oliveira" userId="b3d87a12-b808-4c92-902a-17d290a1a230" providerId="ADAL" clId="{5948969C-E178-48FE-9B27-0D2251F198E5}" dt="2026-06-15T18:34:16.082" v="336" actId="20578"/>
          <pc:sldLayoutMkLst>
            <pc:docMk/>
            <pc:sldMasterMk cId="0" sldId="2147483648"/>
            <pc:sldLayoutMk cId="132471437" sldId="2147483659"/>
          </pc:sldLayoutMkLst>
          <pc:picChg chg="del">
            <ac:chgData name="Tainá Apoena Bueno de  Oliveira" userId="b3d87a12-b808-4c92-902a-17d290a1a230" providerId="ADAL" clId="{5948969C-E178-48FE-9B27-0D2251F198E5}" dt="2026-06-15T18:10:35.688" v="135" actId="478"/>
            <ac:picMkLst>
              <pc:docMk/>
              <pc:sldMasterMk cId="0" sldId="2147483648"/>
              <pc:sldLayoutMk cId="132471437" sldId="2147483659"/>
              <ac:picMk id="3" creationId="{487089DB-B91F-C42B-8BA9-BD3B62C21F00}"/>
            </ac:picMkLst>
          </pc:picChg>
          <pc:picChg chg="add del mod">
            <ac:chgData name="Tainá Apoena Bueno de  Oliveira" userId="b3d87a12-b808-4c92-902a-17d290a1a230" providerId="ADAL" clId="{5948969C-E178-48FE-9B27-0D2251F198E5}" dt="2026-06-15T18:11:56.997" v="153" actId="478"/>
            <ac:picMkLst>
              <pc:docMk/>
              <pc:sldMasterMk cId="0" sldId="2147483648"/>
              <pc:sldLayoutMk cId="132471437" sldId="2147483659"/>
              <ac:picMk id="4" creationId="{AA602839-8D02-46CD-FE7F-3589D8867E0A}"/>
            </ac:picMkLst>
          </pc:picChg>
          <pc:picChg chg="del">
            <ac:chgData name="Tainá Apoena Bueno de  Oliveira" userId="b3d87a12-b808-4c92-902a-17d290a1a230" providerId="ADAL" clId="{5948969C-E178-48FE-9B27-0D2251F198E5}" dt="2026-06-15T18:10:34.677" v="134" actId="478"/>
            <ac:picMkLst>
              <pc:docMk/>
              <pc:sldMasterMk cId="0" sldId="2147483648"/>
              <pc:sldLayoutMk cId="132471437" sldId="2147483659"/>
              <ac:picMk id="5" creationId="{0DDE4726-3529-22F7-236A-FFFDD9EA5247}"/>
            </ac:picMkLst>
          </pc:picChg>
          <pc:picChg chg="add del mod modCrop">
            <ac:chgData name="Tainá Apoena Bueno de  Oliveira" userId="b3d87a12-b808-4c92-902a-17d290a1a230" providerId="ADAL" clId="{5948969C-E178-48FE-9B27-0D2251F198E5}" dt="2026-06-15T18:34:11.082" v="335" actId="478"/>
            <ac:picMkLst>
              <pc:docMk/>
              <pc:sldMasterMk cId="0" sldId="2147483648"/>
              <pc:sldLayoutMk cId="132471437" sldId="2147483659"/>
              <ac:picMk id="7" creationId="{C32CC2C3-E177-1624-9544-7C83C3C6D137}"/>
            </ac:picMkLst>
          </pc:picChg>
          <pc:picChg chg="add del mod modCrop">
            <ac:chgData name="Tainá Apoena Bueno de  Oliveira" userId="b3d87a12-b808-4c92-902a-17d290a1a230" providerId="ADAL" clId="{5948969C-E178-48FE-9B27-0D2251F198E5}" dt="2026-06-15T18:34:09.418" v="334" actId="478"/>
            <ac:picMkLst>
              <pc:docMk/>
              <pc:sldMasterMk cId="0" sldId="2147483648"/>
              <pc:sldLayoutMk cId="132471437" sldId="2147483659"/>
              <ac:picMk id="9" creationId="{DDE651A4-B151-4295-CE3C-23B34AC57CD4}"/>
            </ac:picMkLst>
          </pc:picChg>
          <pc:picChg chg="add del mod">
            <ac:chgData name="Tainá Apoena Bueno de  Oliveira" userId="b3d87a12-b808-4c92-902a-17d290a1a230" providerId="ADAL" clId="{5948969C-E178-48FE-9B27-0D2251F198E5}" dt="2026-06-15T18:34:09.418" v="334" actId="478"/>
            <ac:picMkLst>
              <pc:docMk/>
              <pc:sldMasterMk cId="0" sldId="2147483648"/>
              <pc:sldLayoutMk cId="132471437" sldId="2147483659"/>
              <ac:picMk id="10" creationId="{51818998-2363-0E12-E500-9473419F46E2}"/>
            </ac:picMkLst>
          </pc:picChg>
        </pc:sldLayoutChg>
        <pc:sldLayoutChg chg="addSp delSp modSp add mod ord modTransition">
          <pc:chgData name="Tainá Apoena Bueno de  Oliveira" userId="b3d87a12-b808-4c92-902a-17d290a1a230" providerId="ADAL" clId="{5948969C-E178-48FE-9B27-0D2251F198E5}" dt="2026-06-15T18:33:16.982" v="324"/>
          <pc:sldLayoutMkLst>
            <pc:docMk/>
            <pc:sldMasterMk cId="0" sldId="2147483648"/>
            <pc:sldLayoutMk cId="2539320777" sldId="2147483660"/>
          </pc:sldLayoutMkLst>
          <pc:picChg chg="add del mod">
            <ac:chgData name="Tainá Apoena Bueno de  Oliveira" userId="b3d87a12-b808-4c92-902a-17d290a1a230" providerId="ADAL" clId="{5948969C-E178-48FE-9B27-0D2251F198E5}" dt="2026-06-15T18:27:52.206" v="227" actId="478"/>
            <ac:picMkLst>
              <pc:docMk/>
              <pc:sldMasterMk cId="0" sldId="2147483648"/>
              <pc:sldLayoutMk cId="2539320777" sldId="2147483660"/>
              <ac:picMk id="2" creationId="{5DE2458A-A862-5039-7CCC-70B72B456BD7}"/>
            </ac:picMkLst>
          </pc:picChg>
          <pc:picChg chg="add mod">
            <ac:chgData name="Tainá Apoena Bueno de  Oliveira" userId="b3d87a12-b808-4c92-902a-17d290a1a230" providerId="ADAL" clId="{5948969C-E178-48FE-9B27-0D2251F198E5}" dt="2026-06-15T18:27:52.726" v="228"/>
            <ac:picMkLst>
              <pc:docMk/>
              <pc:sldMasterMk cId="0" sldId="2147483648"/>
              <pc:sldLayoutMk cId="2539320777" sldId="2147483660"/>
              <ac:picMk id="3" creationId="{A2A66522-F762-1D3B-1D9C-1082B95EC024}"/>
            </ac:picMkLst>
          </pc:picChg>
          <pc:picChg chg="add mod">
            <ac:chgData name="Tainá Apoena Bueno de  Oliveira" userId="b3d87a12-b808-4c92-902a-17d290a1a230" providerId="ADAL" clId="{5948969C-E178-48FE-9B27-0D2251F198E5}" dt="2026-06-15T18:33:16.982" v="324"/>
            <ac:picMkLst>
              <pc:docMk/>
              <pc:sldMasterMk cId="0" sldId="2147483648"/>
              <pc:sldLayoutMk cId="2539320777" sldId="2147483660"/>
              <ac:picMk id="5" creationId="{BCC43EE3-7C6D-2844-2C9C-297867E5F114}"/>
            </ac:picMkLst>
          </pc:picChg>
          <pc:picChg chg="del">
            <ac:chgData name="Tainá Apoena Bueno de  Oliveira" userId="b3d87a12-b808-4c92-902a-17d290a1a230" providerId="ADAL" clId="{5948969C-E178-48FE-9B27-0D2251F198E5}" dt="2026-06-15T18:15:41.587" v="161" actId="478"/>
            <ac:picMkLst>
              <pc:docMk/>
              <pc:sldMasterMk cId="0" sldId="2147483648"/>
              <pc:sldLayoutMk cId="2539320777" sldId="2147483660"/>
              <ac:picMk id="7" creationId="{C32CC2C3-E177-1624-9544-7C83C3C6D137}"/>
            </ac:picMkLst>
          </pc:picChg>
          <pc:picChg chg="add del">
            <ac:chgData name="Tainá Apoena Bueno de  Oliveira" userId="b3d87a12-b808-4c92-902a-17d290a1a230" providerId="ADAL" clId="{5948969C-E178-48FE-9B27-0D2251F198E5}" dt="2026-06-15T18:33:15.491" v="321" actId="478"/>
            <ac:picMkLst>
              <pc:docMk/>
              <pc:sldMasterMk cId="0" sldId="2147483648"/>
              <pc:sldLayoutMk cId="2539320777" sldId="2147483660"/>
              <ac:picMk id="9" creationId="{DDE651A4-B151-4295-CE3C-23B34AC57CD4}"/>
            </ac:picMkLst>
          </pc:picChg>
          <pc:picChg chg="add mod">
            <ac:chgData name="Tainá Apoena Bueno de  Oliveira" userId="b3d87a12-b808-4c92-902a-17d290a1a230" providerId="ADAL" clId="{5948969C-E178-48FE-9B27-0D2251F198E5}" dt="2026-06-15T18:29:35.842" v="265"/>
            <ac:picMkLst>
              <pc:docMk/>
              <pc:sldMasterMk cId="0" sldId="2147483648"/>
              <pc:sldLayoutMk cId="2539320777" sldId="2147483660"/>
              <ac:picMk id="14" creationId="{0798ADD3-6709-636E-4059-2612F47925FD}"/>
            </ac:picMkLst>
          </pc:picChg>
        </pc:sldLayoutChg>
        <pc:sldLayoutChg chg="addSp delSp modSp add mod ord modTransition">
          <pc:chgData name="Tainá Apoena Bueno de  Oliveira" userId="b3d87a12-b808-4c92-902a-17d290a1a230" providerId="ADAL" clId="{5948969C-E178-48FE-9B27-0D2251F198E5}" dt="2026-06-15T18:38:59.806" v="354" actId="20578"/>
          <pc:sldLayoutMkLst>
            <pc:docMk/>
            <pc:sldMasterMk cId="0" sldId="2147483648"/>
            <pc:sldLayoutMk cId="4273004709" sldId="2147483661"/>
          </pc:sldLayoutMkLst>
          <pc:picChg chg="add del mod">
            <ac:chgData name="Tainá Apoena Bueno de  Oliveira" userId="b3d87a12-b808-4c92-902a-17d290a1a230" providerId="ADAL" clId="{5948969C-E178-48FE-9B27-0D2251F198E5}" dt="2026-06-15T18:20:36.194" v="166" actId="21"/>
            <ac:picMkLst>
              <pc:docMk/>
              <pc:sldMasterMk cId="0" sldId="2147483648"/>
              <pc:sldLayoutMk cId="4273004709" sldId="2147483661"/>
              <ac:picMk id="3" creationId="{2698B647-AD23-DB4F-2E3C-5A906AA97ED2}"/>
            </ac:picMkLst>
          </pc:picChg>
          <pc:picChg chg="add mod modCrop">
            <ac:chgData name="Tainá Apoena Bueno de  Oliveira" userId="b3d87a12-b808-4c92-902a-17d290a1a230" providerId="ADAL" clId="{5948969C-E178-48FE-9B27-0D2251F198E5}" dt="2026-06-15T18:21:13.481" v="175" actId="732"/>
            <ac:picMkLst>
              <pc:docMk/>
              <pc:sldMasterMk cId="0" sldId="2147483648"/>
              <pc:sldLayoutMk cId="4273004709" sldId="2147483661"/>
              <ac:picMk id="4" creationId="{2698B647-AD23-DB4F-2E3C-5A906AA97ED2}"/>
            </ac:picMkLst>
          </pc:picChg>
          <pc:picChg chg="add mod">
            <ac:chgData name="Tainá Apoena Bueno de  Oliveira" userId="b3d87a12-b808-4c92-902a-17d290a1a230" providerId="ADAL" clId="{5948969C-E178-48FE-9B27-0D2251F198E5}" dt="2026-06-15T18:28:09.154" v="235" actId="1076"/>
            <ac:picMkLst>
              <pc:docMk/>
              <pc:sldMasterMk cId="0" sldId="2147483648"/>
              <pc:sldLayoutMk cId="4273004709" sldId="2147483661"/>
              <ac:picMk id="5" creationId="{E4DCF1A4-1761-56D1-89C4-C3A26C3BBE1A}"/>
            </ac:picMkLst>
          </pc:picChg>
          <pc:picChg chg="add del mod">
            <ac:chgData name="Tainá Apoena Bueno de  Oliveira" userId="b3d87a12-b808-4c92-902a-17d290a1a230" providerId="ADAL" clId="{5948969C-E178-48FE-9B27-0D2251F198E5}" dt="2026-06-15T18:28:56.999" v="251" actId="21"/>
            <ac:picMkLst>
              <pc:docMk/>
              <pc:sldMasterMk cId="0" sldId="2147483648"/>
              <pc:sldLayoutMk cId="4273004709" sldId="2147483661"/>
              <ac:picMk id="6" creationId="{E9EE23C5-0B83-9709-C33E-E176D9B8F9B0}"/>
            </ac:picMkLst>
          </pc:picChg>
          <pc:picChg chg="del mod">
            <ac:chgData name="Tainá Apoena Bueno de  Oliveira" userId="b3d87a12-b808-4c92-902a-17d290a1a230" providerId="ADAL" clId="{5948969C-E178-48FE-9B27-0D2251F198E5}" dt="2026-06-15T18:28:11.561" v="236" actId="478"/>
            <ac:picMkLst>
              <pc:docMk/>
              <pc:sldMasterMk cId="0" sldId="2147483648"/>
              <pc:sldLayoutMk cId="4273004709" sldId="2147483661"/>
              <ac:picMk id="9" creationId="{72368218-0E5D-7D36-E9C0-DCA55C7CC31E}"/>
            </ac:picMkLst>
          </pc:picChg>
          <pc:picChg chg="del">
            <ac:chgData name="Tainá Apoena Bueno de  Oliveira" userId="b3d87a12-b808-4c92-902a-17d290a1a230" providerId="ADAL" clId="{5948969C-E178-48FE-9B27-0D2251F198E5}" dt="2026-06-15T18:20:47.674" v="170" actId="478"/>
            <ac:picMkLst>
              <pc:docMk/>
              <pc:sldMasterMk cId="0" sldId="2147483648"/>
              <pc:sldLayoutMk cId="4273004709" sldId="2147483661"/>
              <ac:picMk id="10" creationId="{A354F6DB-E2B1-4A36-90D1-DDAC19BFE8F6}"/>
            </ac:picMkLst>
          </pc:picChg>
        </pc:sldLayoutChg>
        <pc:sldLayoutChg chg="addSp delSp modSp add mod modTransition">
          <pc:chgData name="Tainá Apoena Bueno de  Oliveira" userId="b3d87a12-b808-4c92-902a-17d290a1a230" providerId="ADAL" clId="{5948969C-E178-48FE-9B27-0D2251F198E5}" dt="2026-06-15T18:29:00.065" v="253"/>
          <pc:sldLayoutMkLst>
            <pc:docMk/>
            <pc:sldMasterMk cId="0" sldId="2147483648"/>
            <pc:sldLayoutMk cId="4209172848" sldId="2147483662"/>
          </pc:sldLayoutMkLst>
          <pc:picChg chg="add del mod modCrop">
            <ac:chgData name="Tainá Apoena Bueno de  Oliveira" userId="b3d87a12-b808-4c92-902a-17d290a1a230" providerId="ADAL" clId="{5948969C-E178-48FE-9B27-0D2251F198E5}" dt="2026-06-15T18:22:03.087" v="183" actId="21"/>
            <ac:picMkLst>
              <pc:docMk/>
              <pc:sldMasterMk cId="0" sldId="2147483648"/>
              <pc:sldLayoutMk cId="4209172848" sldId="2147483662"/>
              <ac:picMk id="3" creationId="{5AD65208-27BB-2BC3-784A-4EC677F132FB}"/>
            </ac:picMkLst>
          </pc:picChg>
          <pc:picChg chg="del">
            <ac:chgData name="Tainá Apoena Bueno de  Oliveira" userId="b3d87a12-b808-4c92-902a-17d290a1a230" providerId="ADAL" clId="{5948969C-E178-48FE-9B27-0D2251F198E5}" dt="2026-06-15T18:22:05.043" v="184" actId="478"/>
            <ac:picMkLst>
              <pc:docMk/>
              <pc:sldMasterMk cId="0" sldId="2147483648"/>
              <pc:sldLayoutMk cId="4209172848" sldId="2147483662"/>
              <ac:picMk id="4" creationId="{2698B647-AD23-DB4F-2E3C-5A906AA97ED2}"/>
            </ac:picMkLst>
          </pc:picChg>
          <pc:picChg chg="add mod">
            <ac:chgData name="Tainá Apoena Bueno de  Oliveira" userId="b3d87a12-b808-4c92-902a-17d290a1a230" providerId="ADAL" clId="{5948969C-E178-48FE-9B27-0D2251F198E5}" dt="2026-06-15T18:22:05.600" v="185"/>
            <ac:picMkLst>
              <pc:docMk/>
              <pc:sldMasterMk cId="0" sldId="2147483648"/>
              <pc:sldLayoutMk cId="4209172848" sldId="2147483662"/>
              <ac:picMk id="5" creationId="{5AD65208-27BB-2BC3-784A-4EC677F132FB}"/>
            </ac:picMkLst>
          </pc:picChg>
          <pc:picChg chg="add del mod">
            <ac:chgData name="Tainá Apoena Bueno de  Oliveira" userId="b3d87a12-b808-4c92-902a-17d290a1a230" providerId="ADAL" clId="{5948969C-E178-48FE-9B27-0D2251F198E5}" dt="2026-06-15T18:22:25.660" v="189" actId="21"/>
            <ac:picMkLst>
              <pc:docMk/>
              <pc:sldMasterMk cId="0" sldId="2147483648"/>
              <pc:sldLayoutMk cId="4209172848" sldId="2147483662"/>
              <ac:picMk id="6" creationId="{F09F6737-8CEA-9B59-5125-B41656838D1F}"/>
            </ac:picMkLst>
          </pc:picChg>
          <pc:picChg chg="add del mod">
            <ac:chgData name="Tainá Apoena Bueno de  Oliveira" userId="b3d87a12-b808-4c92-902a-17d290a1a230" providerId="ADAL" clId="{5948969C-E178-48FE-9B27-0D2251F198E5}" dt="2026-06-15T18:28:59.740" v="252" actId="478"/>
            <ac:picMkLst>
              <pc:docMk/>
              <pc:sldMasterMk cId="0" sldId="2147483648"/>
              <pc:sldLayoutMk cId="4209172848" sldId="2147483662"/>
              <ac:picMk id="7" creationId="{F09F6737-8CEA-9B59-5125-B41656838D1F}"/>
            </ac:picMkLst>
          </pc:picChg>
          <pc:picChg chg="add mod">
            <ac:chgData name="Tainá Apoena Bueno de  Oliveira" userId="b3d87a12-b808-4c92-902a-17d290a1a230" providerId="ADAL" clId="{5948969C-E178-48FE-9B27-0D2251F198E5}" dt="2026-06-15T18:29:00.065" v="253"/>
            <ac:picMkLst>
              <pc:docMk/>
              <pc:sldMasterMk cId="0" sldId="2147483648"/>
              <pc:sldLayoutMk cId="4209172848" sldId="2147483662"/>
              <ac:picMk id="8" creationId="{E9EE23C5-0B83-9709-C33E-E176D9B8F9B0}"/>
            </ac:picMkLst>
          </pc:picChg>
          <pc:picChg chg="del">
            <ac:chgData name="Tainá Apoena Bueno de  Oliveira" userId="b3d87a12-b808-4c92-902a-17d290a1a230" providerId="ADAL" clId="{5948969C-E178-48FE-9B27-0D2251F198E5}" dt="2026-06-15T18:22:26.919" v="190" actId="478"/>
            <ac:picMkLst>
              <pc:docMk/>
              <pc:sldMasterMk cId="0" sldId="2147483648"/>
              <pc:sldLayoutMk cId="4209172848" sldId="2147483662"/>
              <ac:picMk id="9" creationId="{72368218-0E5D-7D36-E9C0-DCA55C7CC31E}"/>
            </ac:picMkLst>
          </pc:picChg>
        </pc:sldLayoutChg>
        <pc:sldLayoutChg chg="addSp delSp modSp add mod modTransition">
          <pc:chgData name="Tainá Apoena Bueno de  Oliveira" userId="b3d87a12-b808-4c92-902a-17d290a1a230" providerId="ADAL" clId="{5948969C-E178-48FE-9B27-0D2251F198E5}" dt="2026-06-15T18:29:02.673" v="255"/>
          <pc:sldLayoutMkLst>
            <pc:docMk/>
            <pc:sldMasterMk cId="0" sldId="2147483648"/>
            <pc:sldLayoutMk cId="2053409396" sldId="2147483663"/>
          </pc:sldLayoutMkLst>
          <pc:picChg chg="add del mod">
            <ac:chgData name="Tainá Apoena Bueno de  Oliveira" userId="b3d87a12-b808-4c92-902a-17d290a1a230" providerId="ADAL" clId="{5948969C-E178-48FE-9B27-0D2251F198E5}" dt="2026-06-15T18:28:49.939" v="248" actId="478"/>
            <ac:picMkLst>
              <pc:docMk/>
              <pc:sldMasterMk cId="0" sldId="2147483648"/>
              <pc:sldLayoutMk cId="2053409396" sldId="2147483663"/>
              <ac:picMk id="2" creationId="{F4890CDA-CCB2-84A4-076D-F46D16ABE7F6}"/>
            </ac:picMkLst>
          </pc:picChg>
          <pc:picChg chg="add mod">
            <ac:chgData name="Tainá Apoena Bueno de  Oliveira" userId="b3d87a12-b808-4c92-902a-17d290a1a230" providerId="ADAL" clId="{5948969C-E178-48FE-9B27-0D2251F198E5}" dt="2026-06-15T18:29:02.673" v="255"/>
            <ac:picMkLst>
              <pc:docMk/>
              <pc:sldMasterMk cId="0" sldId="2147483648"/>
              <pc:sldLayoutMk cId="2053409396" sldId="2147483663"/>
              <ac:picMk id="3" creationId="{BC0C9DAC-F080-7D1C-A0FD-8B1C42643874}"/>
            </ac:picMkLst>
          </pc:picChg>
          <pc:picChg chg="del mod">
            <ac:chgData name="Tainá Apoena Bueno de  Oliveira" userId="b3d87a12-b808-4c92-902a-17d290a1a230" providerId="ADAL" clId="{5948969C-E178-48FE-9B27-0D2251F198E5}" dt="2026-06-15T18:29:02.303" v="254" actId="478"/>
            <ac:picMkLst>
              <pc:docMk/>
              <pc:sldMasterMk cId="0" sldId="2147483648"/>
              <pc:sldLayoutMk cId="2053409396" sldId="2147483663"/>
              <ac:picMk id="7" creationId="{F09F6737-8CEA-9B59-5125-B41656838D1F}"/>
            </ac:picMkLst>
          </pc:picChg>
        </pc:sldLayoutChg>
        <pc:sldLayoutChg chg="addSp delSp modSp add mod modTransition">
          <pc:chgData name="Tainá Apoena Bueno de  Oliveira" userId="b3d87a12-b808-4c92-902a-17d290a1a230" providerId="ADAL" clId="{5948969C-E178-48FE-9B27-0D2251F198E5}" dt="2026-06-15T18:29:13.101" v="260"/>
          <pc:sldLayoutMkLst>
            <pc:docMk/>
            <pc:sldMasterMk cId="0" sldId="2147483648"/>
            <pc:sldLayoutMk cId="2284147250" sldId="2147483664"/>
          </pc:sldLayoutMkLst>
          <pc:picChg chg="add del mod">
            <ac:chgData name="Tainá Apoena Bueno de  Oliveira" userId="b3d87a12-b808-4c92-902a-17d290a1a230" providerId="ADAL" clId="{5948969C-E178-48FE-9B27-0D2251F198E5}" dt="2026-06-15T18:28:17.703" v="237" actId="478"/>
            <ac:picMkLst>
              <pc:docMk/>
              <pc:sldMasterMk cId="0" sldId="2147483648"/>
              <pc:sldLayoutMk cId="2284147250" sldId="2147483664"/>
              <ac:picMk id="2" creationId="{3E1E20AC-9BBF-670F-9355-6F6EB2878D0E}"/>
            </ac:picMkLst>
          </pc:picChg>
          <pc:picChg chg="add del mod">
            <ac:chgData name="Tainá Apoena Bueno de  Oliveira" userId="b3d87a12-b808-4c92-902a-17d290a1a230" providerId="ADAL" clId="{5948969C-E178-48FE-9B27-0D2251F198E5}" dt="2026-06-15T18:29:12.581" v="259" actId="478"/>
            <ac:picMkLst>
              <pc:docMk/>
              <pc:sldMasterMk cId="0" sldId="2147483648"/>
              <pc:sldLayoutMk cId="2284147250" sldId="2147483664"/>
              <ac:picMk id="3" creationId="{B66E0ED0-AAF6-F5FC-295B-49C5D38073B0}"/>
            </ac:picMkLst>
          </pc:picChg>
          <pc:picChg chg="add mod">
            <ac:chgData name="Tainá Apoena Bueno de  Oliveira" userId="b3d87a12-b808-4c92-902a-17d290a1a230" providerId="ADAL" clId="{5948969C-E178-48FE-9B27-0D2251F198E5}" dt="2026-06-15T18:29:05.557" v="257"/>
            <ac:picMkLst>
              <pc:docMk/>
              <pc:sldMasterMk cId="0" sldId="2147483648"/>
              <pc:sldLayoutMk cId="2284147250" sldId="2147483664"/>
              <ac:picMk id="4" creationId="{474C9160-AF98-CBBA-2564-AB3D4DABA4FB}"/>
            </ac:picMkLst>
          </pc:picChg>
          <pc:picChg chg="add mod">
            <ac:chgData name="Tainá Apoena Bueno de  Oliveira" userId="b3d87a12-b808-4c92-902a-17d290a1a230" providerId="ADAL" clId="{5948969C-E178-48FE-9B27-0D2251F198E5}" dt="2026-06-15T18:29:13.101" v="260"/>
            <ac:picMkLst>
              <pc:docMk/>
              <pc:sldMasterMk cId="0" sldId="2147483648"/>
              <pc:sldLayoutMk cId="2284147250" sldId="2147483664"/>
              <ac:picMk id="6" creationId="{78ACE519-E402-9BB7-4B1B-50B01EABDA1B}"/>
            </ac:picMkLst>
          </pc:picChg>
          <pc:picChg chg="del">
            <ac:chgData name="Tainá Apoena Bueno de  Oliveira" userId="b3d87a12-b808-4c92-902a-17d290a1a230" providerId="ADAL" clId="{5948969C-E178-48FE-9B27-0D2251F198E5}" dt="2026-06-15T18:23:41.732" v="194" actId="478"/>
            <ac:picMkLst>
              <pc:docMk/>
              <pc:sldMasterMk cId="0" sldId="2147483648"/>
              <pc:sldLayoutMk cId="2284147250" sldId="2147483664"/>
              <ac:picMk id="7" creationId="{F09F6737-8CEA-9B59-5125-B41656838D1F}"/>
            </ac:picMkLst>
          </pc:picChg>
        </pc:sldLayoutChg>
        <pc:sldLayoutChg chg="addSp delSp modSp add mod ord modTransition">
          <pc:chgData name="Tainá Apoena Bueno de  Oliveira" userId="b3d87a12-b808-4c92-902a-17d290a1a230" providerId="ADAL" clId="{5948969C-E178-48FE-9B27-0D2251F198E5}" dt="2026-06-15T18:24:16.961" v="201"/>
          <pc:sldLayoutMkLst>
            <pc:docMk/>
            <pc:sldMasterMk cId="0" sldId="2147483648"/>
            <pc:sldLayoutMk cId="1098436064" sldId="2147483665"/>
          </pc:sldLayoutMkLst>
          <pc:picChg chg="add mod">
            <ac:chgData name="Tainá Apoena Bueno de  Oliveira" userId="b3d87a12-b808-4c92-902a-17d290a1a230" providerId="ADAL" clId="{5948969C-E178-48FE-9B27-0D2251F198E5}" dt="2026-06-15T18:24:12.183" v="200"/>
            <ac:picMkLst>
              <pc:docMk/>
              <pc:sldMasterMk cId="0" sldId="2147483648"/>
              <pc:sldLayoutMk cId="1098436064" sldId="2147483665"/>
              <ac:picMk id="2" creationId="{729CEF40-6D24-6001-4626-DEB0E7771170}"/>
            </ac:picMkLst>
          </pc:picChg>
          <pc:picChg chg="add mod">
            <ac:chgData name="Tainá Apoena Bueno de  Oliveira" userId="b3d87a12-b808-4c92-902a-17d290a1a230" providerId="ADAL" clId="{5948969C-E178-48FE-9B27-0D2251F198E5}" dt="2026-06-15T18:24:16.961" v="201"/>
            <ac:picMkLst>
              <pc:docMk/>
              <pc:sldMasterMk cId="0" sldId="2147483648"/>
              <pc:sldLayoutMk cId="1098436064" sldId="2147483665"/>
              <ac:picMk id="3" creationId="{24EAAEB0-9BEC-15CE-E967-4C45B9F376A3}"/>
            </ac:picMkLst>
          </pc:picChg>
          <pc:picChg chg="del">
            <ac:chgData name="Tainá Apoena Bueno de  Oliveira" userId="b3d87a12-b808-4c92-902a-17d290a1a230" providerId="ADAL" clId="{5948969C-E178-48FE-9B27-0D2251F198E5}" dt="2026-06-15T18:24:11.777" v="199" actId="478"/>
            <ac:picMkLst>
              <pc:docMk/>
              <pc:sldMasterMk cId="0" sldId="2147483648"/>
              <pc:sldLayoutMk cId="1098436064" sldId="2147483665"/>
              <ac:picMk id="9" creationId="{72368218-0E5D-7D36-E9C0-DCA55C7CC31E}"/>
            </ac:picMkLst>
          </pc:picChg>
          <pc:picChg chg="del">
            <ac:chgData name="Tainá Apoena Bueno de  Oliveira" userId="b3d87a12-b808-4c92-902a-17d290a1a230" providerId="ADAL" clId="{5948969C-E178-48FE-9B27-0D2251F198E5}" dt="2026-06-15T18:24:10.203" v="198" actId="478"/>
            <ac:picMkLst>
              <pc:docMk/>
              <pc:sldMasterMk cId="0" sldId="2147483648"/>
              <pc:sldLayoutMk cId="1098436064" sldId="2147483665"/>
              <ac:picMk id="10" creationId="{A354F6DB-E2B1-4A36-90D1-DDAC19BFE8F6}"/>
            </ac:picMkLst>
          </pc:picChg>
        </pc:sldLayoutChg>
        <pc:sldLayoutChg chg="addSp delSp modSp add mod modTransition">
          <pc:chgData name="Tainá Apoena Bueno de  Oliveira" userId="b3d87a12-b808-4c92-902a-17d290a1a230" providerId="ADAL" clId="{5948969C-E178-48FE-9B27-0D2251F198E5}" dt="2026-06-15T18:28:22.816" v="240"/>
          <pc:sldLayoutMkLst>
            <pc:docMk/>
            <pc:sldMasterMk cId="0" sldId="2147483648"/>
            <pc:sldLayoutMk cId="2193823612" sldId="2147483666"/>
          </pc:sldLayoutMkLst>
          <pc:picChg chg="del">
            <ac:chgData name="Tainá Apoena Bueno de  Oliveira" userId="b3d87a12-b808-4c92-902a-17d290a1a230" providerId="ADAL" clId="{5948969C-E178-48FE-9B27-0D2251F198E5}" dt="2026-06-15T18:28:22.105" v="239" actId="478"/>
            <ac:picMkLst>
              <pc:docMk/>
              <pc:sldMasterMk cId="0" sldId="2147483648"/>
              <pc:sldLayoutMk cId="2193823612" sldId="2147483666"/>
              <ac:picMk id="2" creationId="{3E1E20AC-9BBF-670F-9355-6F6EB2878D0E}"/>
            </ac:picMkLst>
          </pc:picChg>
          <pc:picChg chg="add mod">
            <ac:chgData name="Tainá Apoena Bueno de  Oliveira" userId="b3d87a12-b808-4c92-902a-17d290a1a230" providerId="ADAL" clId="{5948969C-E178-48FE-9B27-0D2251F198E5}" dt="2026-06-15T18:25:04.505" v="204"/>
            <ac:picMkLst>
              <pc:docMk/>
              <pc:sldMasterMk cId="0" sldId="2147483648"/>
              <pc:sldLayoutMk cId="2193823612" sldId="2147483666"/>
              <ac:picMk id="3" creationId="{DB81A9F8-320C-B8FA-8724-16257EA9C493}"/>
            </ac:picMkLst>
          </pc:picChg>
          <pc:picChg chg="add mod">
            <ac:chgData name="Tainá Apoena Bueno de  Oliveira" userId="b3d87a12-b808-4c92-902a-17d290a1a230" providerId="ADAL" clId="{5948969C-E178-48FE-9B27-0D2251F198E5}" dt="2026-06-15T18:28:22.816" v="240"/>
            <ac:picMkLst>
              <pc:docMk/>
              <pc:sldMasterMk cId="0" sldId="2147483648"/>
              <pc:sldLayoutMk cId="2193823612" sldId="2147483666"/>
              <ac:picMk id="4" creationId="{5DD588B2-4C20-28CF-2919-503E39E3EFF0}"/>
            </ac:picMkLst>
          </pc:picChg>
          <pc:picChg chg="del">
            <ac:chgData name="Tainá Apoena Bueno de  Oliveira" userId="b3d87a12-b808-4c92-902a-17d290a1a230" providerId="ADAL" clId="{5948969C-E178-48FE-9B27-0D2251F198E5}" dt="2026-06-15T18:25:04.106" v="203" actId="478"/>
            <ac:picMkLst>
              <pc:docMk/>
              <pc:sldMasterMk cId="0" sldId="2147483648"/>
              <pc:sldLayoutMk cId="2193823612" sldId="2147483666"/>
              <ac:picMk id="5" creationId="{5AD65208-27BB-2BC3-784A-4EC677F132FB}"/>
            </ac:picMkLst>
          </pc:picChg>
        </pc:sldLayoutChg>
        <pc:sldLayoutChg chg="addSp delSp modSp add mod modTransition">
          <pc:chgData name="Tainá Apoena Bueno de  Oliveira" userId="b3d87a12-b808-4c92-902a-17d290a1a230" providerId="ADAL" clId="{5948969C-E178-48FE-9B27-0D2251F198E5}" dt="2026-06-15T18:33:43.862" v="333"/>
          <pc:sldLayoutMkLst>
            <pc:docMk/>
            <pc:sldMasterMk cId="0" sldId="2147483648"/>
            <pc:sldLayoutMk cId="1437625562" sldId="2147483667"/>
          </pc:sldLayoutMkLst>
          <pc:picChg chg="add del mod">
            <ac:chgData name="Tainá Apoena Bueno de  Oliveira" userId="b3d87a12-b808-4c92-902a-17d290a1a230" providerId="ADAL" clId="{5948969C-E178-48FE-9B27-0D2251F198E5}" dt="2026-06-15T18:33:43.450" v="332" actId="478"/>
            <ac:picMkLst>
              <pc:docMk/>
              <pc:sldMasterMk cId="0" sldId="2147483648"/>
              <pc:sldLayoutMk cId="1437625562" sldId="2147483667"/>
              <ac:picMk id="2" creationId="{C4474FC9-B516-A3A1-D7F9-BA478CE2450E}"/>
            </ac:picMkLst>
          </pc:picChg>
          <pc:picChg chg="add mod">
            <ac:chgData name="Tainá Apoena Bueno de  Oliveira" userId="b3d87a12-b808-4c92-902a-17d290a1a230" providerId="ADAL" clId="{5948969C-E178-48FE-9B27-0D2251F198E5}" dt="2026-06-15T18:33:43.862" v="333"/>
            <ac:picMkLst>
              <pc:docMk/>
              <pc:sldMasterMk cId="0" sldId="2147483648"/>
              <pc:sldLayoutMk cId="1437625562" sldId="2147483667"/>
              <ac:picMk id="3" creationId="{43DE49A9-6469-0593-AF28-E898545A4AE4}"/>
            </ac:picMkLst>
          </pc:picChg>
          <pc:picChg chg="del">
            <ac:chgData name="Tainá Apoena Bueno de  Oliveira" userId="b3d87a12-b808-4c92-902a-17d290a1a230" providerId="ADAL" clId="{5948969C-E178-48FE-9B27-0D2251F198E5}" dt="2026-06-15T18:30:07.573" v="268" actId="478"/>
            <ac:picMkLst>
              <pc:docMk/>
              <pc:sldMasterMk cId="0" sldId="2147483648"/>
              <pc:sldLayoutMk cId="1437625562" sldId="2147483667"/>
              <ac:picMk id="13" creationId="{A57CD1B3-E106-F6C9-9FE2-FFBE67E1C180}"/>
            </ac:picMkLst>
          </pc:picChg>
        </pc:sldLayoutChg>
        <pc:sldLayoutChg chg="add mod modTransition">
          <pc:chgData name="Tainá Apoena Bueno de  Oliveira" userId="b3d87a12-b808-4c92-902a-17d290a1a230" providerId="ADAL" clId="{5948969C-E178-48FE-9B27-0D2251F198E5}" dt="2026-06-15T18:30:55.707" v="272" actId="2890"/>
          <pc:sldLayoutMkLst>
            <pc:docMk/>
            <pc:sldMasterMk cId="0" sldId="2147483648"/>
            <pc:sldLayoutMk cId="746156639" sldId="2147483668"/>
          </pc:sldLayoutMkLst>
        </pc:sldLayoutChg>
        <pc:sldLayoutChg chg="addSp delSp modSp add mod ord modTransition">
          <pc:chgData name="Tainá Apoena Bueno de  Oliveira" userId="b3d87a12-b808-4c92-902a-17d290a1a230" providerId="ADAL" clId="{5948969C-E178-48FE-9B27-0D2251F198E5}" dt="2026-06-15T18:33:34.379" v="330"/>
          <pc:sldLayoutMkLst>
            <pc:docMk/>
            <pc:sldMasterMk cId="0" sldId="2147483648"/>
            <pc:sldLayoutMk cId="4253415666" sldId="2147483669"/>
          </pc:sldLayoutMkLst>
          <pc:picChg chg="add mod">
            <ac:chgData name="Tainá Apoena Bueno de  Oliveira" userId="b3d87a12-b808-4c92-902a-17d290a1a230" providerId="ADAL" clId="{5948969C-E178-48FE-9B27-0D2251F198E5}" dt="2026-06-15T18:33:34.379" v="330"/>
            <ac:picMkLst>
              <pc:docMk/>
              <pc:sldMasterMk cId="0" sldId="2147483648"/>
              <pc:sldLayoutMk cId="4253415666" sldId="2147483669"/>
              <ac:picMk id="2" creationId="{DE2533BD-6943-7F52-1C57-D9CD2DB09AA9}"/>
            </ac:picMkLst>
          </pc:picChg>
          <pc:picChg chg="del">
            <ac:chgData name="Tainá Apoena Bueno de  Oliveira" userId="b3d87a12-b808-4c92-902a-17d290a1a230" providerId="ADAL" clId="{5948969C-E178-48FE-9B27-0D2251F198E5}" dt="2026-06-15T18:33:33.892" v="329" actId="478"/>
            <ac:picMkLst>
              <pc:docMk/>
              <pc:sldMasterMk cId="0" sldId="2147483648"/>
              <pc:sldLayoutMk cId="4253415666" sldId="2147483669"/>
              <ac:picMk id="9" creationId="{DDE651A4-B151-4295-CE3C-23B34AC57CD4}"/>
            </ac:picMkLst>
          </pc:picChg>
        </pc:sldLayoutChg>
        <pc:sldLayoutChg chg="add mod modTransition">
          <pc:chgData name="Tainá Apoena Bueno de  Oliveira" userId="b3d87a12-b808-4c92-902a-17d290a1a230" providerId="ADAL" clId="{5948969C-E178-48FE-9B27-0D2251F198E5}" dt="2026-06-15T18:33:40.108" v="331" actId="2890"/>
          <pc:sldLayoutMkLst>
            <pc:docMk/>
            <pc:sldMasterMk cId="0" sldId="2147483648"/>
            <pc:sldLayoutMk cId="2155717250" sldId="2147483670"/>
          </pc:sldLayoutMkLst>
        </pc:sldLayoutChg>
        <pc:sldLayoutChg chg="add mod modTransition">
          <pc:chgData name="Tainá Apoena Bueno de  Oliveira" userId="b3d87a12-b808-4c92-902a-17d290a1a230" providerId="ADAL" clId="{5948969C-E178-48FE-9B27-0D2251F198E5}" dt="2026-06-15T18:34:47.565" v="337" actId="2890"/>
          <pc:sldLayoutMkLst>
            <pc:docMk/>
            <pc:sldMasterMk cId="0" sldId="2147483648"/>
            <pc:sldLayoutMk cId="828446408" sldId="2147483671"/>
          </pc:sldLayoutMkLst>
        </pc:sldLayoutChg>
        <pc:sldLayoutChg chg="delSp add mod ord modTransition">
          <pc:chgData name="Tainá Apoena Bueno de  Oliveira" userId="b3d87a12-b808-4c92-902a-17d290a1a230" providerId="ADAL" clId="{5948969C-E178-48FE-9B27-0D2251F198E5}" dt="2026-06-15T18:35:03.041" v="340" actId="478"/>
          <pc:sldLayoutMkLst>
            <pc:docMk/>
            <pc:sldMasterMk cId="0" sldId="2147483648"/>
            <pc:sldLayoutMk cId="3987847021" sldId="2147483671"/>
          </pc:sldLayoutMkLst>
          <pc:picChg chg="del">
            <ac:chgData name="Tainá Apoena Bueno de  Oliveira" userId="b3d87a12-b808-4c92-902a-17d290a1a230" providerId="ADAL" clId="{5948969C-E178-48FE-9B27-0D2251F198E5}" dt="2026-06-15T18:35:03.041" v="340" actId="478"/>
            <ac:picMkLst>
              <pc:docMk/>
              <pc:sldMasterMk cId="0" sldId="2147483648"/>
              <pc:sldLayoutMk cId="3987847021" sldId="2147483671"/>
              <ac:picMk id="2" creationId="{DE405A44-E060-A3E5-7BBD-F66BFFD00507}"/>
            </ac:picMkLst>
          </pc:picChg>
        </pc:sldLayoutChg>
        <pc:sldLayoutChg chg="addSp delSp modSp add mod modTransition">
          <pc:chgData name="Tainá Apoena Bueno de  Oliveira" userId="b3d87a12-b808-4c92-902a-17d290a1a230" providerId="ADAL" clId="{5948969C-E178-48FE-9B27-0D2251F198E5}" dt="2026-06-15T18:35:27.718" v="345" actId="478"/>
          <pc:sldLayoutMkLst>
            <pc:docMk/>
            <pc:sldMasterMk cId="0" sldId="2147483648"/>
            <pc:sldLayoutMk cId="3608358102" sldId="2147483672"/>
          </pc:sldLayoutMkLst>
          <pc:picChg chg="del">
            <ac:chgData name="Tainá Apoena Bueno de  Oliveira" userId="b3d87a12-b808-4c92-902a-17d290a1a230" providerId="ADAL" clId="{5948969C-E178-48FE-9B27-0D2251F198E5}" dt="2026-06-15T18:35:17.960" v="342" actId="478"/>
            <ac:picMkLst>
              <pc:docMk/>
              <pc:sldMasterMk cId="0" sldId="2147483648"/>
              <pc:sldLayoutMk cId="3608358102" sldId="2147483672"/>
              <ac:picMk id="2" creationId="{C4474FC9-B516-A3A1-D7F9-BA478CE2450E}"/>
            </ac:picMkLst>
          </pc:picChg>
          <pc:picChg chg="add del mod">
            <ac:chgData name="Tainá Apoena Bueno de  Oliveira" userId="b3d87a12-b808-4c92-902a-17d290a1a230" providerId="ADAL" clId="{5948969C-E178-48FE-9B27-0D2251F198E5}" dt="2026-06-15T18:35:27.718" v="345" actId="478"/>
            <ac:picMkLst>
              <pc:docMk/>
              <pc:sldMasterMk cId="0" sldId="2147483648"/>
              <pc:sldLayoutMk cId="3608358102" sldId="2147483672"/>
              <ac:picMk id="3" creationId="{98B081EB-BC52-66F6-82D2-33BB68BA19C2}"/>
            </ac:picMkLst>
          </pc:picChg>
          <pc:picChg chg="mod">
            <ac:chgData name="Tainá Apoena Bueno de  Oliveira" userId="b3d87a12-b808-4c92-902a-17d290a1a230" providerId="ADAL" clId="{5948969C-E178-48FE-9B27-0D2251F198E5}" dt="2026-06-15T18:35:25.754" v="344" actId="1076"/>
            <ac:picMkLst>
              <pc:docMk/>
              <pc:sldMasterMk cId="0" sldId="2147483648"/>
              <pc:sldLayoutMk cId="3608358102" sldId="2147483672"/>
              <ac:picMk id="15" creationId="{9535A435-794B-56CC-A3BB-41CD1696E430}"/>
            </ac:picMkLst>
          </pc:picChg>
        </pc:sldLayoutChg>
        <pc:sldLayoutChg chg="add mod modTransition setBg">
          <pc:chgData name="Tainá Apoena Bueno de  Oliveira" userId="b3d87a12-b808-4c92-902a-17d290a1a230" providerId="ADAL" clId="{5948969C-E178-48FE-9B27-0D2251F198E5}" dt="2026-06-15T18:35:46.004" v="347"/>
          <pc:sldLayoutMkLst>
            <pc:docMk/>
            <pc:sldMasterMk cId="0" sldId="2147483648"/>
            <pc:sldLayoutMk cId="265328610" sldId="2147483673"/>
          </pc:sldLayoutMkLst>
        </pc:sldLayoutChg>
        <pc:sldLayoutChg chg="delSp mod ord">
          <pc:chgData name="Tainá Apoena Bueno de  Oliveira" userId="b3d87a12-b808-4c92-902a-17d290a1a230" providerId="ADAL" clId="{5948969C-E178-48FE-9B27-0D2251F198E5}" dt="2026-06-15T19:40:55.526" v="441" actId="20578"/>
          <pc:sldLayoutMkLst>
            <pc:docMk/>
            <pc:sldMasterMk cId="0" sldId="2147483648"/>
            <pc:sldLayoutMk cId="3561492488" sldId="2147483674"/>
          </pc:sldLayoutMkLst>
          <pc:picChg chg="del">
            <ac:chgData name="Tainá Apoena Bueno de  Oliveira" userId="b3d87a12-b808-4c92-902a-17d290a1a230" providerId="ADAL" clId="{5948969C-E178-48FE-9B27-0D2251F198E5}" dt="2026-06-15T19:40:53.020" v="440" actId="478"/>
            <ac:picMkLst>
              <pc:docMk/>
              <pc:sldMasterMk cId="0" sldId="2147483648"/>
              <pc:sldLayoutMk cId="3561492488" sldId="2147483674"/>
              <ac:picMk id="3" creationId="{8370C278-6DDD-D4AC-330C-C7B4A5EB47AF}"/>
            </ac:picMkLst>
          </pc:picChg>
          <pc:picChg chg="del">
            <ac:chgData name="Tainá Apoena Bueno de  Oliveira" userId="b3d87a12-b808-4c92-902a-17d290a1a230" providerId="ADAL" clId="{5948969C-E178-48FE-9B27-0D2251F198E5}" dt="2026-06-15T19:40:51.447" v="439" actId="478"/>
            <ac:picMkLst>
              <pc:docMk/>
              <pc:sldMasterMk cId="0" sldId="2147483648"/>
              <pc:sldLayoutMk cId="3561492488" sldId="2147483674"/>
              <ac:picMk id="4" creationId="{E221FCE1-B30A-7393-3180-3E5E626E567A}"/>
            </ac:picMkLst>
          </pc:picChg>
        </pc:sldLayoutChg>
        <pc:sldLayoutChg chg="add mod modTransition">
          <pc:chgData name="Tainá Apoena Bueno de  Oliveira" userId="b3d87a12-b808-4c92-902a-17d290a1a230" providerId="ADAL" clId="{5948969C-E178-48FE-9B27-0D2251F198E5}" dt="2026-06-15T19:38:17.005" v="409" actId="2890"/>
          <pc:sldLayoutMkLst>
            <pc:docMk/>
            <pc:sldMasterMk cId="0" sldId="2147483648"/>
            <pc:sldLayoutMk cId="3204157349" sldId="2147483675"/>
          </pc:sldLayoutMkLst>
        </pc:sldLayoutChg>
        <pc:sldLayoutChg chg="addSp delSp modSp add mod ord modTransition">
          <pc:chgData name="Tainá Apoena Bueno de  Oliveira" userId="b3d87a12-b808-4c92-902a-17d290a1a230" providerId="ADAL" clId="{5948969C-E178-48FE-9B27-0D2251F198E5}" dt="2026-06-15T19:40:40.785" v="438" actId="20578"/>
          <pc:sldLayoutMkLst>
            <pc:docMk/>
            <pc:sldMasterMk cId="0" sldId="2147483648"/>
            <pc:sldLayoutMk cId="386388398" sldId="2147483676"/>
          </pc:sldLayoutMkLst>
          <pc:picChg chg="del">
            <ac:chgData name="Tainá Apoena Bueno de  Oliveira" userId="b3d87a12-b808-4c92-902a-17d290a1a230" providerId="ADAL" clId="{5948969C-E178-48FE-9B27-0D2251F198E5}" dt="2026-06-15T19:40:05.112" v="433" actId="478"/>
            <ac:picMkLst>
              <pc:docMk/>
              <pc:sldMasterMk cId="0" sldId="2147483648"/>
              <pc:sldLayoutMk cId="386388398" sldId="2147483676"/>
              <ac:picMk id="2" creationId="{DE405A44-E060-A3E5-7BBD-F66BFFD00507}"/>
            </ac:picMkLst>
          </pc:picChg>
          <pc:picChg chg="add del mod">
            <ac:chgData name="Tainá Apoena Bueno de  Oliveira" userId="b3d87a12-b808-4c92-902a-17d290a1a230" providerId="ADAL" clId="{5948969C-E178-48FE-9B27-0D2251F198E5}" dt="2026-06-15T19:40:03.526" v="432" actId="21"/>
            <ac:picMkLst>
              <pc:docMk/>
              <pc:sldMasterMk cId="0" sldId="2147483648"/>
              <pc:sldLayoutMk cId="386388398" sldId="2147483676"/>
              <ac:picMk id="4" creationId="{0AB203EF-5234-B555-F8BE-70DB6980D50D}"/>
            </ac:picMkLst>
          </pc:picChg>
          <pc:picChg chg="add mod modCrop">
            <ac:chgData name="Tainá Apoena Bueno de  Oliveira" userId="b3d87a12-b808-4c92-902a-17d290a1a230" providerId="ADAL" clId="{5948969C-E178-48FE-9B27-0D2251F198E5}" dt="2026-06-15T19:40:14.031" v="436" actId="732"/>
            <ac:picMkLst>
              <pc:docMk/>
              <pc:sldMasterMk cId="0" sldId="2147483648"/>
              <pc:sldLayoutMk cId="386388398" sldId="2147483676"/>
              <ac:picMk id="5" creationId="{0AB203EF-5234-B555-F8BE-70DB6980D50D}"/>
            </ac:picMkLst>
          </pc:picChg>
        </pc:sldLayoutChg>
        <pc:sldLayoutChg chg="addSp delSp modSp add mod modTransition">
          <pc:chgData name="Tainá Apoena Bueno de  Oliveira" userId="b3d87a12-b808-4c92-902a-17d290a1a230" providerId="ADAL" clId="{5948969C-E178-48FE-9B27-0D2251F198E5}" dt="2026-06-15T19:42:26.919" v="457" actId="478"/>
          <pc:sldLayoutMkLst>
            <pc:docMk/>
            <pc:sldMasterMk cId="0" sldId="2147483648"/>
            <pc:sldLayoutMk cId="4114708473" sldId="2147483677"/>
          </pc:sldLayoutMkLst>
          <pc:picChg chg="add del mod">
            <ac:chgData name="Tainá Apoena Bueno de  Oliveira" userId="b3d87a12-b808-4c92-902a-17d290a1a230" providerId="ADAL" clId="{5948969C-E178-48FE-9B27-0D2251F198E5}" dt="2026-06-15T19:42:26.919" v="457" actId="478"/>
            <ac:picMkLst>
              <pc:docMk/>
              <pc:sldMasterMk cId="0" sldId="2147483648"/>
              <pc:sldLayoutMk cId="4114708473" sldId="2147483677"/>
              <ac:picMk id="4" creationId="{6D1E7075-ED0B-B547-36E1-F5D7D36D1E03}"/>
            </ac:picMkLst>
          </pc:picChg>
          <pc:picChg chg="add mod modCrop">
            <ac:chgData name="Tainá Apoena Bueno de  Oliveira" userId="b3d87a12-b808-4c92-902a-17d290a1a230" providerId="ADAL" clId="{5948969C-E178-48FE-9B27-0D2251F198E5}" dt="2026-06-15T19:42:22.082" v="456" actId="14100"/>
            <ac:picMkLst>
              <pc:docMk/>
              <pc:sldMasterMk cId="0" sldId="2147483648"/>
              <pc:sldLayoutMk cId="4114708473" sldId="2147483677"/>
              <ac:picMk id="6" creationId="{5E9CD902-D2B8-510F-DB47-EB911DD1ED19}"/>
            </ac:picMkLst>
          </pc:picChg>
          <pc:picChg chg="del">
            <ac:chgData name="Tainá Apoena Bueno de  Oliveira" userId="b3d87a12-b808-4c92-902a-17d290a1a230" providerId="ADAL" clId="{5948969C-E178-48FE-9B27-0D2251F198E5}" dt="2026-06-15T19:41:44.341" v="443" actId="478"/>
            <ac:picMkLst>
              <pc:docMk/>
              <pc:sldMasterMk cId="0" sldId="2147483648"/>
              <pc:sldLayoutMk cId="4114708473" sldId="2147483677"/>
              <ac:picMk id="9" creationId="{DDE651A4-B151-4295-CE3C-23B34AC57CD4}"/>
            </ac:picMkLst>
          </pc:picChg>
        </pc:sldLayoutChg>
        <pc:sldLayoutChg chg="addSp modSp add mod modTransition">
          <pc:chgData name="Tainá Apoena Bueno de  Oliveira" userId="b3d87a12-b808-4c92-902a-17d290a1a230" providerId="ADAL" clId="{5948969C-E178-48FE-9B27-0D2251F198E5}" dt="2026-06-15T20:08:11.838" v="720"/>
          <pc:sldLayoutMkLst>
            <pc:docMk/>
            <pc:sldMasterMk cId="0" sldId="2147483648"/>
            <pc:sldLayoutMk cId="2857158347" sldId="2147483678"/>
          </pc:sldLayoutMkLst>
          <pc:picChg chg="add mod">
            <ac:chgData name="Tainá Apoena Bueno de  Oliveira" userId="b3d87a12-b808-4c92-902a-17d290a1a230" providerId="ADAL" clId="{5948969C-E178-48FE-9B27-0D2251F198E5}" dt="2026-06-15T20:07:32.710" v="718"/>
            <ac:picMkLst>
              <pc:docMk/>
              <pc:sldMasterMk cId="0" sldId="2147483648"/>
              <pc:sldLayoutMk cId="2857158347" sldId="2147483678"/>
              <ac:picMk id="2" creationId="{00000000-0000-0000-0000-000000000000}"/>
            </ac:picMkLst>
          </pc:picChg>
          <pc:picChg chg="add mod">
            <ac:chgData name="Tainá Apoena Bueno de  Oliveira" userId="b3d87a12-b808-4c92-902a-17d290a1a230" providerId="ADAL" clId="{5948969C-E178-48FE-9B27-0D2251F198E5}" dt="2026-06-15T20:07:32.710" v="718"/>
            <ac:picMkLst>
              <pc:docMk/>
              <pc:sldMasterMk cId="0" sldId="2147483648"/>
              <pc:sldLayoutMk cId="2857158347" sldId="2147483678"/>
              <ac:picMk id="3" creationId="{00000000-0000-0000-0000-000000000000}"/>
            </ac:picMkLst>
          </pc:picChg>
          <pc:picChg chg="add mod">
            <ac:chgData name="Tainá Apoena Bueno de  Oliveira" userId="b3d87a12-b808-4c92-902a-17d290a1a230" providerId="ADAL" clId="{5948969C-E178-48FE-9B27-0D2251F198E5}" dt="2026-06-15T20:08:11.838" v="720"/>
            <ac:picMkLst>
              <pc:docMk/>
              <pc:sldMasterMk cId="0" sldId="2147483648"/>
              <pc:sldLayoutMk cId="2857158347" sldId="2147483678"/>
              <ac:picMk id="4" creationId="{960CBA5C-CEF0-028F-43D4-C79C32B20CFE}"/>
            </ac:picMkLst>
          </pc:picChg>
          <pc:picChg chg="add mod">
            <ac:chgData name="Tainá Apoena Bueno de  Oliveira" userId="b3d87a12-b808-4c92-902a-17d290a1a230" providerId="ADAL" clId="{5948969C-E178-48FE-9B27-0D2251F198E5}" dt="2026-06-15T20:07:32.710" v="718"/>
            <ac:picMkLst>
              <pc:docMk/>
              <pc:sldMasterMk cId="0" sldId="2147483648"/>
              <pc:sldLayoutMk cId="2857158347" sldId="2147483678"/>
              <ac:picMk id="902" creationId="{00000000-0000-0000-0000-000000000000}"/>
            </ac:picMkLst>
          </pc:picChg>
          <pc:picChg chg="add mod">
            <ac:chgData name="Tainá Apoena Bueno de  Oliveira" userId="b3d87a12-b808-4c92-902a-17d290a1a230" providerId="ADAL" clId="{5948969C-E178-48FE-9B27-0D2251F198E5}" dt="2026-06-15T20:07:32.710" v="718"/>
            <ac:picMkLst>
              <pc:docMk/>
              <pc:sldMasterMk cId="0" sldId="2147483648"/>
              <pc:sldLayoutMk cId="2857158347" sldId="2147483678"/>
              <ac:picMk id="903" creationId="{00000000-0000-0000-0000-000000000000}"/>
            </ac:picMkLst>
          </pc:picChg>
        </pc:sldLayoutChg>
        <pc:sldLayoutChg chg="addSp delSp modSp add mod modTransition">
          <pc:chgData name="Tainá Apoena Bueno de  Oliveira" userId="b3d87a12-b808-4c92-902a-17d290a1a230" providerId="ADAL" clId="{5948969C-E178-48FE-9B27-0D2251F198E5}" dt="2026-06-15T20:12:36.132" v="736" actId="14100"/>
          <pc:sldLayoutMkLst>
            <pc:docMk/>
            <pc:sldMasterMk cId="0" sldId="2147483648"/>
            <pc:sldLayoutMk cId="1548192773" sldId="2147483679"/>
          </pc:sldLayoutMkLst>
          <pc:spChg chg="add mod">
            <ac:chgData name="Tainá Apoena Bueno de  Oliveira" userId="b3d87a12-b808-4c92-902a-17d290a1a230" providerId="ADAL" clId="{5948969C-E178-48FE-9B27-0D2251F198E5}" dt="2026-06-15T20:12:19.249" v="733" actId="207"/>
            <ac:spMkLst>
              <pc:docMk/>
              <pc:sldMasterMk cId="0" sldId="2147483648"/>
              <pc:sldLayoutMk cId="1548192773" sldId="2147483679"/>
              <ac:spMk id="5" creationId="{849D2608-DDFA-D776-3D23-24F6DC579B38}"/>
            </ac:spMkLst>
          </pc:spChg>
          <pc:picChg chg="del">
            <ac:chgData name="Tainá Apoena Bueno de  Oliveira" userId="b3d87a12-b808-4c92-902a-17d290a1a230" providerId="ADAL" clId="{5948969C-E178-48FE-9B27-0D2251F198E5}" dt="2026-06-15T20:08:32.803" v="722" actId="478"/>
            <ac:picMkLst>
              <pc:docMk/>
              <pc:sldMasterMk cId="0" sldId="2147483648"/>
              <pc:sldLayoutMk cId="1548192773" sldId="2147483679"/>
              <ac:picMk id="2" creationId="{00000000-0000-0000-0000-000000000000}"/>
            </ac:picMkLst>
          </pc:picChg>
          <pc:picChg chg="mod">
            <ac:chgData name="Tainá Apoena Bueno de  Oliveira" userId="b3d87a12-b808-4c92-902a-17d290a1a230" providerId="ADAL" clId="{5948969C-E178-48FE-9B27-0D2251F198E5}" dt="2026-06-15T20:12:36.132" v="736" actId="14100"/>
            <ac:picMkLst>
              <pc:docMk/>
              <pc:sldMasterMk cId="0" sldId="2147483648"/>
              <pc:sldLayoutMk cId="1548192773" sldId="2147483679"/>
              <ac:picMk id="4" creationId="{960CBA5C-CEF0-028F-43D4-C79C32B20CFE}"/>
            </ac:picMkLst>
          </pc:picChg>
          <pc:picChg chg="add mod">
            <ac:chgData name="Tainá Apoena Bueno de  Oliveira" userId="b3d87a12-b808-4c92-902a-17d290a1a230" providerId="ADAL" clId="{5948969C-E178-48FE-9B27-0D2251F198E5}" dt="2026-06-15T20:12:02.848" v="730"/>
            <ac:picMkLst>
              <pc:docMk/>
              <pc:sldMasterMk cId="0" sldId="2147483648"/>
              <pc:sldLayoutMk cId="1548192773" sldId="2147483679"/>
              <ac:picMk id="6" creationId="{C88D131C-C430-6A4C-7C99-4AC6962E1DAD}"/>
            </ac:picMkLst>
          </pc:picChg>
          <pc:picChg chg="del">
            <ac:chgData name="Tainá Apoena Bueno de  Oliveira" userId="b3d87a12-b808-4c92-902a-17d290a1a230" providerId="ADAL" clId="{5948969C-E178-48FE-9B27-0D2251F198E5}" dt="2026-06-15T20:08:35.319" v="724" actId="478"/>
            <ac:picMkLst>
              <pc:docMk/>
              <pc:sldMasterMk cId="0" sldId="2147483648"/>
              <pc:sldLayoutMk cId="1548192773" sldId="2147483679"/>
              <ac:picMk id="902" creationId="{00000000-0000-0000-0000-000000000000}"/>
            </ac:picMkLst>
          </pc:picChg>
          <pc:picChg chg="del">
            <ac:chgData name="Tainá Apoena Bueno de  Oliveira" userId="b3d87a12-b808-4c92-902a-17d290a1a230" providerId="ADAL" clId="{5948969C-E178-48FE-9B27-0D2251F198E5}" dt="2026-06-15T20:08:34.572" v="723" actId="478"/>
            <ac:picMkLst>
              <pc:docMk/>
              <pc:sldMasterMk cId="0" sldId="2147483648"/>
              <pc:sldLayoutMk cId="1548192773" sldId="2147483679"/>
              <ac:picMk id="903" creationId="{00000000-0000-0000-0000-000000000000}"/>
            </ac:picMkLst>
          </pc:picChg>
        </pc:sldLayoutChg>
        <pc:sldLayoutChg chg="add mod modTransition setBg">
          <pc:chgData name="Tainá Apoena Bueno de  Oliveira" userId="b3d87a12-b808-4c92-902a-17d290a1a230" providerId="ADAL" clId="{5948969C-E178-48FE-9B27-0D2251F198E5}" dt="2026-06-15T20:11:59.818" v="729"/>
          <pc:sldLayoutMkLst>
            <pc:docMk/>
            <pc:sldMasterMk cId="0" sldId="2147483648"/>
            <pc:sldLayoutMk cId="1951501725" sldId="2147483680"/>
          </pc:sldLayoutMkLst>
        </pc:sldLayoutChg>
      </pc:sldMasterChg>
      <pc:sldMasterChg chg="new del mod addSldLayout delSldLayout">
        <pc:chgData name="Tainá Apoena Bueno de  Oliveira" userId="b3d87a12-b808-4c92-902a-17d290a1a230" providerId="ADAL" clId="{5948969C-E178-48FE-9B27-0D2251F198E5}" dt="2026-06-15T17:58:06.959" v="10" actId="6938"/>
        <pc:sldMasterMkLst>
          <pc:docMk/>
          <pc:sldMasterMk cId="1206382281" sldId="2147483657"/>
        </pc:sldMasterMkLst>
        <pc:sldLayoutChg chg="new del replId">
          <pc:chgData name="Tainá Apoena Bueno de  Oliveira" userId="b3d87a12-b808-4c92-902a-17d290a1a230" providerId="ADAL" clId="{5948969C-E178-48FE-9B27-0D2251F198E5}" dt="2026-06-15T17:58:06.959" v="10" actId="6938"/>
          <pc:sldLayoutMkLst>
            <pc:docMk/>
            <pc:sldMasterMk cId="1206382281" sldId="2147483657"/>
            <pc:sldLayoutMk cId="2816206932" sldId="2147483658"/>
          </pc:sldLayoutMkLst>
        </pc:sldLayoutChg>
        <pc:sldLayoutChg chg="new del replId">
          <pc:chgData name="Tainá Apoena Bueno de  Oliveira" userId="b3d87a12-b808-4c92-902a-17d290a1a230" providerId="ADAL" clId="{5948969C-E178-48FE-9B27-0D2251F198E5}" dt="2026-06-15T17:58:06.959" v="10" actId="6938"/>
          <pc:sldLayoutMkLst>
            <pc:docMk/>
            <pc:sldMasterMk cId="1206382281" sldId="2147483657"/>
            <pc:sldLayoutMk cId="739525613" sldId="2147483659"/>
          </pc:sldLayoutMkLst>
        </pc:sldLayoutChg>
        <pc:sldLayoutChg chg="new del replId">
          <pc:chgData name="Tainá Apoena Bueno de  Oliveira" userId="b3d87a12-b808-4c92-902a-17d290a1a230" providerId="ADAL" clId="{5948969C-E178-48FE-9B27-0D2251F198E5}" dt="2026-06-15T17:58:06.959" v="10" actId="6938"/>
          <pc:sldLayoutMkLst>
            <pc:docMk/>
            <pc:sldMasterMk cId="1206382281" sldId="2147483657"/>
            <pc:sldLayoutMk cId="1791196130" sldId="2147483660"/>
          </pc:sldLayoutMkLst>
        </pc:sldLayoutChg>
        <pc:sldLayoutChg chg="new del replId">
          <pc:chgData name="Tainá Apoena Bueno de  Oliveira" userId="b3d87a12-b808-4c92-902a-17d290a1a230" providerId="ADAL" clId="{5948969C-E178-48FE-9B27-0D2251F198E5}" dt="2026-06-15T17:58:06.959" v="10" actId="6938"/>
          <pc:sldLayoutMkLst>
            <pc:docMk/>
            <pc:sldMasterMk cId="1206382281" sldId="2147483657"/>
            <pc:sldLayoutMk cId="3077807677" sldId="2147483661"/>
          </pc:sldLayoutMkLst>
        </pc:sldLayoutChg>
        <pc:sldLayoutChg chg="new del replId">
          <pc:chgData name="Tainá Apoena Bueno de  Oliveira" userId="b3d87a12-b808-4c92-902a-17d290a1a230" providerId="ADAL" clId="{5948969C-E178-48FE-9B27-0D2251F198E5}" dt="2026-06-15T17:58:06.959" v="10" actId="6938"/>
          <pc:sldLayoutMkLst>
            <pc:docMk/>
            <pc:sldMasterMk cId="1206382281" sldId="2147483657"/>
            <pc:sldLayoutMk cId="3459345181" sldId="2147483662"/>
          </pc:sldLayoutMkLst>
        </pc:sldLayoutChg>
        <pc:sldLayoutChg chg="new del replId">
          <pc:chgData name="Tainá Apoena Bueno de  Oliveira" userId="b3d87a12-b808-4c92-902a-17d290a1a230" providerId="ADAL" clId="{5948969C-E178-48FE-9B27-0D2251F198E5}" dt="2026-06-15T17:58:06.959" v="10" actId="6938"/>
          <pc:sldLayoutMkLst>
            <pc:docMk/>
            <pc:sldMasterMk cId="1206382281" sldId="2147483657"/>
            <pc:sldLayoutMk cId="3521035335" sldId="2147483663"/>
          </pc:sldLayoutMkLst>
        </pc:sldLayoutChg>
        <pc:sldLayoutChg chg="new del replId">
          <pc:chgData name="Tainá Apoena Bueno de  Oliveira" userId="b3d87a12-b808-4c92-902a-17d290a1a230" providerId="ADAL" clId="{5948969C-E178-48FE-9B27-0D2251F198E5}" dt="2026-06-15T17:58:06.959" v="10" actId="6938"/>
          <pc:sldLayoutMkLst>
            <pc:docMk/>
            <pc:sldMasterMk cId="1206382281" sldId="2147483657"/>
            <pc:sldLayoutMk cId="2198970211" sldId="2147483664"/>
          </pc:sldLayoutMkLst>
        </pc:sldLayoutChg>
        <pc:sldLayoutChg chg="new del replId">
          <pc:chgData name="Tainá Apoena Bueno de  Oliveira" userId="b3d87a12-b808-4c92-902a-17d290a1a230" providerId="ADAL" clId="{5948969C-E178-48FE-9B27-0D2251F198E5}" dt="2026-06-15T17:58:06.959" v="10" actId="6938"/>
          <pc:sldLayoutMkLst>
            <pc:docMk/>
            <pc:sldMasterMk cId="1206382281" sldId="2147483657"/>
            <pc:sldLayoutMk cId="3960370610" sldId="2147483665"/>
          </pc:sldLayoutMkLst>
        </pc:sldLayoutChg>
        <pc:sldLayoutChg chg="new del replId">
          <pc:chgData name="Tainá Apoena Bueno de  Oliveira" userId="b3d87a12-b808-4c92-902a-17d290a1a230" providerId="ADAL" clId="{5948969C-E178-48FE-9B27-0D2251F198E5}" dt="2026-06-15T17:58:06.959" v="10" actId="6938"/>
          <pc:sldLayoutMkLst>
            <pc:docMk/>
            <pc:sldMasterMk cId="1206382281" sldId="2147483657"/>
            <pc:sldLayoutMk cId="1587107473" sldId="2147483666"/>
          </pc:sldLayoutMkLst>
        </pc:sldLayoutChg>
        <pc:sldLayoutChg chg="new del replId">
          <pc:chgData name="Tainá Apoena Bueno de  Oliveira" userId="b3d87a12-b808-4c92-902a-17d290a1a230" providerId="ADAL" clId="{5948969C-E178-48FE-9B27-0D2251F198E5}" dt="2026-06-15T17:58:06.959" v="10" actId="6938"/>
          <pc:sldLayoutMkLst>
            <pc:docMk/>
            <pc:sldMasterMk cId="1206382281" sldId="2147483657"/>
            <pc:sldLayoutMk cId="2587239548" sldId="2147483667"/>
          </pc:sldLayoutMkLst>
        </pc:sldLayoutChg>
        <pc:sldLayoutChg chg="new del replId">
          <pc:chgData name="Tainá Apoena Bueno de  Oliveira" userId="b3d87a12-b808-4c92-902a-17d290a1a230" providerId="ADAL" clId="{5948969C-E178-48FE-9B27-0D2251F198E5}" dt="2026-06-15T17:58:06.959" v="10" actId="6938"/>
          <pc:sldLayoutMkLst>
            <pc:docMk/>
            <pc:sldMasterMk cId="1206382281" sldId="2147483657"/>
            <pc:sldLayoutMk cId="1051336455" sldId="2147483668"/>
          </pc:sldLayoutMkLst>
        </pc:sldLayoutChg>
      </pc:sldMasterChg>
    </pc:docChg>
  </pc:docChgLst>
  <pc:docChgLst>
    <pc:chgData name="Tainá Apoena Bueno de  Oliveira" userId="b3d87a12-b808-4c92-902a-17d290a1a230" providerId="ADAL" clId="{D858DFE9-9703-4B85-8796-4B4D6042D957}"/>
    <pc:docChg chg="undo custSel addSld delSld modSld sldOrd modMainMaster">
      <pc:chgData name="Tainá Apoena Bueno de  Oliveira" userId="b3d87a12-b808-4c92-902a-17d290a1a230" providerId="ADAL" clId="{D858DFE9-9703-4B85-8796-4B4D6042D957}" dt="2026-10-08T19:00:01.632" v="969" actId="14100"/>
      <pc:docMkLst>
        <pc:docMk/>
      </pc:docMkLst>
      <pc:sldChg chg="addSp delSp modSp mod ord setBg">
        <pc:chgData name="Tainá Apoena Bueno de  Oliveira" userId="b3d87a12-b808-4c92-902a-17d290a1a230" providerId="ADAL" clId="{D858DFE9-9703-4B85-8796-4B4D6042D957}" dt="2026-10-08T18:40:14.810" v="651"/>
        <pc:sldMkLst>
          <pc:docMk/>
          <pc:sldMk cId="0" sldId="256"/>
        </pc:sldMkLst>
        <pc:spChg chg="mod">
          <ac:chgData name="Tainá Apoena Bueno de  Oliveira" userId="b3d87a12-b808-4c92-902a-17d290a1a230" providerId="ADAL" clId="{D858DFE9-9703-4B85-8796-4B4D6042D957}" dt="2026-10-08T18:27:11.865" v="333" actId="1076"/>
          <ac:spMkLst>
            <pc:docMk/>
            <pc:sldMk cId="0" sldId="256"/>
            <ac:spMk id="2" creationId="{00000000-0000-0000-0000-000000000000}"/>
          </ac:spMkLst>
        </pc:spChg>
        <pc:spChg chg="mod">
          <ac:chgData name="Tainá Apoena Bueno de  Oliveira" userId="b3d87a12-b808-4c92-902a-17d290a1a230" providerId="ADAL" clId="{D858DFE9-9703-4B85-8796-4B4D6042D957}" dt="2026-10-08T18:28:18.209" v="360" actId="14100"/>
          <ac:spMkLst>
            <pc:docMk/>
            <pc:sldMk cId="0" sldId="256"/>
            <ac:spMk id="3" creationId="{00000000-0000-0000-0000-000000000000}"/>
          </ac:spMkLst>
        </pc:spChg>
        <pc:spChg chg="del">
          <ac:chgData name="Tainá Apoena Bueno de  Oliveira" userId="b3d87a12-b808-4c92-902a-17d290a1a230" providerId="ADAL" clId="{D858DFE9-9703-4B85-8796-4B4D6042D957}" dt="2026-10-08T18:27:05.715" v="332" actId="478"/>
          <ac:spMkLst>
            <pc:docMk/>
            <pc:sldMk cId="0" sldId="256"/>
            <ac:spMk id="4" creationId="{ECA310E0-D0D4-7545-8FB2-7EFDA0A17461}"/>
          </ac:spMkLst>
        </pc:spChg>
        <pc:spChg chg="add del mod">
          <ac:chgData name="Tainá Apoena Bueno de  Oliveira" userId="b3d87a12-b808-4c92-902a-17d290a1a230" providerId="ADAL" clId="{D858DFE9-9703-4B85-8796-4B4D6042D957}" dt="2026-10-08T18:26:39.910" v="299" actId="478"/>
          <ac:spMkLst>
            <pc:docMk/>
            <pc:sldMk cId="0" sldId="256"/>
            <ac:spMk id="5" creationId="{D3A1A9D5-CFC6-350B-5D3A-C795D64A04F9}"/>
          </ac:spMkLst>
        </pc:spChg>
        <pc:spChg chg="add mod">
          <ac:chgData name="Tainá Apoena Bueno de  Oliveira" userId="b3d87a12-b808-4c92-902a-17d290a1a230" providerId="ADAL" clId="{D858DFE9-9703-4B85-8796-4B4D6042D957}" dt="2026-10-08T18:26:40.271" v="300"/>
          <ac:spMkLst>
            <pc:docMk/>
            <pc:sldMk cId="0" sldId="256"/>
            <ac:spMk id="6" creationId="{DBC10166-74DB-2EC3-CD3D-03BEC1F693A5}"/>
          </ac:spMkLst>
        </pc:spChg>
        <pc:spChg chg="del mod">
          <ac:chgData name="Tainá Apoena Bueno de  Oliveira" userId="b3d87a12-b808-4c92-902a-17d290a1a230" providerId="ADAL" clId="{D858DFE9-9703-4B85-8796-4B4D6042D957}" dt="2026-10-08T18:24:45.340" v="261" actId="478"/>
          <ac:spMkLst>
            <pc:docMk/>
            <pc:sldMk cId="0" sldId="256"/>
            <ac:spMk id="942" creationId="{00000000-0000-0000-0000-000000000000}"/>
          </ac:spMkLst>
        </pc:spChg>
        <pc:picChg chg="mod">
          <ac:chgData name="Tainá Apoena Bueno de  Oliveira" userId="b3d87a12-b808-4c92-902a-17d290a1a230" providerId="ADAL" clId="{D858DFE9-9703-4B85-8796-4B4D6042D957}" dt="2026-10-08T18:28:33.111" v="373" actId="208"/>
          <ac:picMkLst>
            <pc:docMk/>
            <pc:sldMk cId="0" sldId="256"/>
            <ac:picMk id="943" creationId="{00000000-0000-0000-0000-000000000000}"/>
          </ac:picMkLst>
        </pc:picChg>
      </pc:sldChg>
      <pc:sldChg chg="del">
        <pc:chgData name="Tainá Apoena Bueno de  Oliveira" userId="b3d87a12-b808-4c92-902a-17d290a1a230" providerId="ADAL" clId="{D858DFE9-9703-4B85-8796-4B4D6042D957}" dt="2026-10-08T18:30:36.292" v="397" actId="47"/>
        <pc:sldMkLst>
          <pc:docMk/>
          <pc:sldMk cId="0" sldId="257"/>
        </pc:sldMkLst>
      </pc:sldChg>
      <pc:sldChg chg="del">
        <pc:chgData name="Tainá Apoena Bueno de  Oliveira" userId="b3d87a12-b808-4c92-902a-17d290a1a230" providerId="ADAL" clId="{D858DFE9-9703-4B85-8796-4B4D6042D957}" dt="2026-10-08T18:35:01.387" v="620" actId="47"/>
        <pc:sldMkLst>
          <pc:docMk/>
          <pc:sldMk cId="0" sldId="258"/>
        </pc:sldMkLst>
      </pc:sldChg>
      <pc:sldChg chg="del">
        <pc:chgData name="Tainá Apoena Bueno de  Oliveira" userId="b3d87a12-b808-4c92-902a-17d290a1a230" providerId="ADAL" clId="{D858DFE9-9703-4B85-8796-4B4D6042D957}" dt="2026-10-08T18:30:28.773" v="394" actId="47"/>
        <pc:sldMkLst>
          <pc:docMk/>
          <pc:sldMk cId="0" sldId="260"/>
        </pc:sldMkLst>
      </pc:sldChg>
      <pc:sldChg chg="del">
        <pc:chgData name="Tainá Apoena Bueno de  Oliveira" userId="b3d87a12-b808-4c92-902a-17d290a1a230" providerId="ADAL" clId="{D858DFE9-9703-4B85-8796-4B4D6042D957}" dt="2026-10-08T18:35:03.243" v="622" actId="47"/>
        <pc:sldMkLst>
          <pc:docMk/>
          <pc:sldMk cId="0" sldId="262"/>
        </pc:sldMkLst>
      </pc:sldChg>
      <pc:sldChg chg="addSp delSp modSp del mod ord">
        <pc:chgData name="Tainá Apoena Bueno de  Oliveira" userId="b3d87a12-b808-4c92-902a-17d290a1a230" providerId="ADAL" clId="{D858DFE9-9703-4B85-8796-4B4D6042D957}" dt="2026-10-08T18:30:27.860" v="393" actId="47"/>
        <pc:sldMkLst>
          <pc:docMk/>
          <pc:sldMk cId="0" sldId="263"/>
        </pc:sldMkLst>
        <pc:spChg chg="del mod">
          <ac:chgData name="Tainá Apoena Bueno de  Oliveira" userId="b3d87a12-b808-4c92-902a-17d290a1a230" providerId="ADAL" clId="{D858DFE9-9703-4B85-8796-4B4D6042D957}" dt="2026-10-08T18:29:38.274" v="382" actId="478"/>
          <ac:spMkLst>
            <pc:docMk/>
            <pc:sldMk cId="0" sldId="263"/>
            <ac:spMk id="2" creationId="{00000000-0000-0000-0000-000000000000}"/>
          </ac:spMkLst>
        </pc:spChg>
        <pc:spChg chg="del">
          <ac:chgData name="Tainá Apoena Bueno de  Oliveira" userId="b3d87a12-b808-4c92-902a-17d290a1a230" providerId="ADAL" clId="{D858DFE9-9703-4B85-8796-4B4D6042D957}" dt="2026-10-08T18:28:48.889" v="375" actId="478"/>
          <ac:spMkLst>
            <pc:docMk/>
            <pc:sldMk cId="0" sldId="263"/>
            <ac:spMk id="3" creationId="{00000000-0000-0000-0000-000000000000}"/>
          </ac:spMkLst>
        </pc:spChg>
        <pc:spChg chg="del">
          <ac:chgData name="Tainá Apoena Bueno de  Oliveira" userId="b3d87a12-b808-4c92-902a-17d290a1a230" providerId="ADAL" clId="{D858DFE9-9703-4B85-8796-4B4D6042D957}" dt="2026-10-08T18:28:45.282" v="374" actId="478"/>
          <ac:spMkLst>
            <pc:docMk/>
            <pc:sldMk cId="0" sldId="263"/>
            <ac:spMk id="4" creationId="{8FC2831E-DC72-14FE-A794-83FB2BC725FD}"/>
          </ac:spMkLst>
        </pc:spChg>
        <pc:spChg chg="add mod">
          <ac:chgData name="Tainá Apoena Bueno de  Oliveira" userId="b3d87a12-b808-4c92-902a-17d290a1a230" providerId="ADAL" clId="{D858DFE9-9703-4B85-8796-4B4D6042D957}" dt="2026-10-08T18:28:25.466" v="372" actId="20577"/>
          <ac:spMkLst>
            <pc:docMk/>
            <pc:sldMk cId="0" sldId="263"/>
            <ac:spMk id="5" creationId="{7C9BD682-09FF-5427-501D-F0697FA58380}"/>
          </ac:spMkLst>
        </pc:spChg>
        <pc:spChg chg="add mod">
          <ac:chgData name="Tainá Apoena Bueno de  Oliveira" userId="b3d87a12-b808-4c92-902a-17d290a1a230" providerId="ADAL" clId="{D858DFE9-9703-4B85-8796-4B4D6042D957}" dt="2026-10-08T18:29:11.124" v="379" actId="20577"/>
          <ac:spMkLst>
            <pc:docMk/>
            <pc:sldMk cId="0" sldId="263"/>
            <ac:spMk id="6" creationId="{A7AC01CB-CB8A-DED9-4718-1D0584E56033}"/>
          </ac:spMkLst>
        </pc:spChg>
        <pc:spChg chg="add mod">
          <ac:chgData name="Tainá Apoena Bueno de  Oliveira" userId="b3d87a12-b808-4c92-902a-17d290a1a230" providerId="ADAL" clId="{D858DFE9-9703-4B85-8796-4B4D6042D957}" dt="2026-10-08T18:30:12.860" v="392" actId="14100"/>
          <ac:spMkLst>
            <pc:docMk/>
            <pc:sldMk cId="0" sldId="263"/>
            <ac:spMk id="7" creationId="{F27A094C-10F0-76BC-A1C3-AC7CE970A50A}"/>
          </ac:spMkLst>
        </pc:spChg>
        <pc:spChg chg="del">
          <ac:chgData name="Tainá Apoena Bueno de  Oliveira" userId="b3d87a12-b808-4c92-902a-17d290a1a230" providerId="ADAL" clId="{D858DFE9-9703-4B85-8796-4B4D6042D957}" dt="2026-10-08T18:28:21.898" v="361" actId="478"/>
          <ac:spMkLst>
            <pc:docMk/>
            <pc:sldMk cId="0" sldId="263"/>
            <ac:spMk id="942" creationId="{00000000-0000-0000-0000-000000000000}"/>
          </ac:spMkLst>
        </pc:spChg>
      </pc:sldChg>
      <pc:sldChg chg="addSp delSp modSp mod">
        <pc:chgData name="Tainá Apoena Bueno de  Oliveira" userId="b3d87a12-b808-4c92-902a-17d290a1a230" providerId="ADAL" clId="{D858DFE9-9703-4B85-8796-4B4D6042D957}" dt="2026-10-08T18:57:51.117" v="923" actId="1076"/>
        <pc:sldMkLst>
          <pc:docMk/>
          <pc:sldMk cId="2887307742" sldId="264"/>
        </pc:sldMkLst>
        <pc:spChg chg="add mod">
          <ac:chgData name="Tainá Apoena Bueno de  Oliveira" userId="b3d87a12-b808-4c92-902a-17d290a1a230" providerId="ADAL" clId="{D858DFE9-9703-4B85-8796-4B4D6042D957}" dt="2026-10-08T18:56:26.733" v="876" actId="1076"/>
          <ac:spMkLst>
            <pc:docMk/>
            <pc:sldMk cId="2887307742" sldId="264"/>
            <ac:spMk id="2" creationId="{59A1D37E-760B-E76A-4E4F-1321DDD04FDA}"/>
          </ac:spMkLst>
        </pc:spChg>
        <pc:spChg chg="add mod">
          <ac:chgData name="Tainá Apoena Bueno de  Oliveira" userId="b3d87a12-b808-4c92-902a-17d290a1a230" providerId="ADAL" clId="{D858DFE9-9703-4B85-8796-4B4D6042D957}" dt="2026-10-08T18:56:26.733" v="876" actId="1076"/>
          <ac:spMkLst>
            <pc:docMk/>
            <pc:sldMk cId="2887307742" sldId="264"/>
            <ac:spMk id="3" creationId="{FBBA7E71-0061-DB68-C3D8-D6B22C297576}"/>
          </ac:spMkLst>
        </pc:spChg>
        <pc:spChg chg="add mod">
          <ac:chgData name="Tainá Apoena Bueno de  Oliveira" userId="b3d87a12-b808-4c92-902a-17d290a1a230" providerId="ADAL" clId="{D858DFE9-9703-4B85-8796-4B4D6042D957}" dt="2026-10-08T18:56:26.733" v="876" actId="1076"/>
          <ac:spMkLst>
            <pc:docMk/>
            <pc:sldMk cId="2887307742" sldId="264"/>
            <ac:spMk id="4" creationId="{5CE9017C-6D49-E51C-53A4-A2A1E8DD698B}"/>
          </ac:spMkLst>
        </pc:spChg>
        <pc:spChg chg="add mod">
          <ac:chgData name="Tainá Apoena Bueno de  Oliveira" userId="b3d87a12-b808-4c92-902a-17d290a1a230" providerId="ADAL" clId="{D858DFE9-9703-4B85-8796-4B4D6042D957}" dt="2026-10-08T18:57:51.117" v="923" actId="1076"/>
          <ac:spMkLst>
            <pc:docMk/>
            <pc:sldMk cId="2887307742" sldId="264"/>
            <ac:spMk id="6" creationId="{50F9B09D-08F0-9929-ADDF-81AE77624167}"/>
          </ac:spMkLst>
        </pc:spChg>
        <pc:spChg chg="del">
          <ac:chgData name="Tainá Apoena Bueno de  Oliveira" userId="b3d87a12-b808-4c92-902a-17d290a1a230" providerId="ADAL" clId="{D858DFE9-9703-4B85-8796-4B4D6042D957}" dt="2026-10-08T18:35:21.434" v="624" actId="478"/>
          <ac:spMkLst>
            <pc:docMk/>
            <pc:sldMk cId="2887307742" sldId="264"/>
            <ac:spMk id="22" creationId="{A3886459-3E40-D63F-6DDA-ECCFB2E8495D}"/>
          </ac:spMkLst>
        </pc:spChg>
        <pc:picChg chg="add mod">
          <ac:chgData name="Tainá Apoena Bueno de  Oliveira" userId="b3d87a12-b808-4c92-902a-17d290a1a230" providerId="ADAL" clId="{D858DFE9-9703-4B85-8796-4B4D6042D957}" dt="2026-10-08T18:56:26.733" v="876" actId="1076"/>
          <ac:picMkLst>
            <pc:docMk/>
            <pc:sldMk cId="2887307742" sldId="264"/>
            <ac:picMk id="5" creationId="{BF6FFD6B-39C3-7804-2A60-4B53EF362E62}"/>
          </ac:picMkLst>
        </pc:picChg>
      </pc:sldChg>
      <pc:sldChg chg="del">
        <pc:chgData name="Tainá Apoena Bueno de  Oliveira" userId="b3d87a12-b808-4c92-902a-17d290a1a230" providerId="ADAL" clId="{D858DFE9-9703-4B85-8796-4B4D6042D957}" dt="2026-10-08T18:30:39.996" v="399" actId="47"/>
        <pc:sldMkLst>
          <pc:docMk/>
          <pc:sldMk cId="0" sldId="270"/>
        </pc:sldMkLst>
      </pc:sldChg>
      <pc:sldChg chg="addSp delSp modSp mod modClrScheme chgLayout">
        <pc:chgData name="Tainá Apoena Bueno de  Oliveira" userId="b3d87a12-b808-4c92-902a-17d290a1a230" providerId="ADAL" clId="{D858DFE9-9703-4B85-8796-4B4D6042D957}" dt="2026-10-08T18:58:49.239" v="930" actId="700"/>
        <pc:sldMkLst>
          <pc:docMk/>
          <pc:sldMk cId="0" sldId="274"/>
        </pc:sldMkLst>
        <pc:spChg chg="del">
          <ac:chgData name="Tainá Apoena Bueno de  Oliveira" userId="b3d87a12-b808-4c92-902a-17d290a1a230" providerId="ADAL" clId="{D858DFE9-9703-4B85-8796-4B4D6042D957}" dt="2026-10-08T18:31:15.083" v="429" actId="478"/>
          <ac:spMkLst>
            <pc:docMk/>
            <pc:sldMk cId="0" sldId="274"/>
            <ac:spMk id="2" creationId="{00000000-0000-0000-0000-000000000000}"/>
          </ac:spMkLst>
        </pc:spChg>
        <pc:spChg chg="mod">
          <ac:chgData name="Tainá Apoena Bueno de  Oliveira" userId="b3d87a12-b808-4c92-902a-17d290a1a230" providerId="ADAL" clId="{D858DFE9-9703-4B85-8796-4B4D6042D957}" dt="2026-10-08T18:34:35.241" v="617" actId="207"/>
          <ac:spMkLst>
            <pc:docMk/>
            <pc:sldMk cId="0" sldId="274"/>
            <ac:spMk id="3" creationId="{00000000-0000-0000-0000-000000000000}"/>
          </ac:spMkLst>
        </pc:spChg>
        <pc:spChg chg="del">
          <ac:chgData name="Tainá Apoena Bueno de  Oliveira" userId="b3d87a12-b808-4c92-902a-17d290a1a230" providerId="ADAL" clId="{D858DFE9-9703-4B85-8796-4B4D6042D957}" dt="2026-10-08T18:30:44.581" v="400" actId="478"/>
          <ac:spMkLst>
            <pc:docMk/>
            <pc:sldMk cId="0" sldId="274"/>
            <ac:spMk id="4" creationId="{2E5CB2BB-8A04-E535-6104-E286A6E001B6}"/>
          </ac:spMkLst>
        </pc:spChg>
        <pc:spChg chg="add mod">
          <ac:chgData name="Tainá Apoena Bueno de  Oliveira" userId="b3d87a12-b808-4c92-902a-17d290a1a230" providerId="ADAL" clId="{D858DFE9-9703-4B85-8796-4B4D6042D957}" dt="2026-10-08T18:42:54.858" v="677" actId="207"/>
          <ac:spMkLst>
            <pc:docMk/>
            <pc:sldMk cId="0" sldId="274"/>
            <ac:spMk id="5" creationId="{4F67FE70-3CE8-BAFE-408C-F471C1858C3F}"/>
          </ac:spMkLst>
        </pc:spChg>
        <pc:spChg chg="add mod">
          <ac:chgData name="Tainá Apoena Bueno de  Oliveira" userId="b3d87a12-b808-4c92-902a-17d290a1a230" providerId="ADAL" clId="{D858DFE9-9703-4B85-8796-4B4D6042D957}" dt="2026-10-08T18:31:41.711" v="467" actId="14100"/>
          <ac:spMkLst>
            <pc:docMk/>
            <pc:sldMk cId="0" sldId="274"/>
            <ac:spMk id="6" creationId="{7BAB9608-C100-A80E-5EB7-9BF11668FAF9}"/>
          </ac:spMkLst>
        </pc:spChg>
        <pc:spChg chg="add del mod">
          <ac:chgData name="Tainá Apoena Bueno de  Oliveira" userId="b3d87a12-b808-4c92-902a-17d290a1a230" providerId="ADAL" clId="{D858DFE9-9703-4B85-8796-4B4D6042D957}" dt="2026-10-08T18:31:53.880" v="469" actId="478"/>
          <ac:spMkLst>
            <pc:docMk/>
            <pc:sldMk cId="0" sldId="274"/>
            <ac:spMk id="7" creationId="{C6315D2E-9929-C7CE-599E-80BCDDE5111E}"/>
          </ac:spMkLst>
        </pc:spChg>
        <pc:spChg chg="del">
          <ac:chgData name="Tainá Apoena Bueno de  Oliveira" userId="b3d87a12-b808-4c92-902a-17d290a1a230" providerId="ADAL" clId="{D858DFE9-9703-4B85-8796-4B4D6042D957}" dt="2026-10-08T18:30:51.529" v="401" actId="478"/>
          <ac:spMkLst>
            <pc:docMk/>
            <pc:sldMk cId="0" sldId="274"/>
            <ac:spMk id="942" creationId="{00000000-0000-0000-0000-000000000000}"/>
          </ac:spMkLst>
        </pc:spChg>
        <pc:spChg chg="del">
          <ac:chgData name="Tainá Apoena Bueno de  Oliveira" userId="b3d87a12-b808-4c92-902a-17d290a1a230" providerId="ADAL" clId="{D858DFE9-9703-4B85-8796-4B4D6042D957}" dt="2026-10-08T18:31:16.315" v="430" actId="478"/>
          <ac:spMkLst>
            <pc:docMk/>
            <pc:sldMk cId="0" sldId="274"/>
            <ac:spMk id="945" creationId="{00000000-0000-0000-0000-000000000000}"/>
          </ac:spMkLst>
        </pc:spChg>
        <pc:picChg chg="mod">
          <ac:chgData name="Tainá Apoena Bueno de  Oliveira" userId="b3d87a12-b808-4c92-902a-17d290a1a230" providerId="ADAL" clId="{D858DFE9-9703-4B85-8796-4B4D6042D957}" dt="2026-10-08T18:31:20.338" v="431" actId="208"/>
          <ac:picMkLst>
            <pc:docMk/>
            <pc:sldMk cId="0" sldId="274"/>
            <ac:picMk id="943" creationId="{00000000-0000-0000-0000-000000000000}"/>
          </ac:picMkLst>
        </pc:picChg>
        <pc:picChg chg="mod">
          <ac:chgData name="Tainá Apoena Bueno de  Oliveira" userId="b3d87a12-b808-4c92-902a-17d290a1a230" providerId="ADAL" clId="{D858DFE9-9703-4B85-8796-4B4D6042D957}" dt="2026-10-08T18:34:53.851" v="618" actId="208"/>
          <ac:picMkLst>
            <pc:docMk/>
            <pc:sldMk cId="0" sldId="274"/>
            <ac:picMk id="944" creationId="{00000000-0000-0000-0000-000000000000}"/>
          </ac:picMkLst>
        </pc:picChg>
      </pc:sldChg>
      <pc:sldChg chg="del">
        <pc:chgData name="Tainá Apoena Bueno de  Oliveira" userId="b3d87a12-b808-4c92-902a-17d290a1a230" providerId="ADAL" clId="{D858DFE9-9703-4B85-8796-4B4D6042D957}" dt="2026-10-08T18:30:37.540" v="398" actId="47"/>
        <pc:sldMkLst>
          <pc:docMk/>
          <pc:sldMk cId="0" sldId="277"/>
        </pc:sldMkLst>
      </pc:sldChg>
      <pc:sldChg chg="del ord">
        <pc:chgData name="Tainá Apoena Bueno de  Oliveira" userId="b3d87a12-b808-4c92-902a-17d290a1a230" providerId="ADAL" clId="{D858DFE9-9703-4B85-8796-4B4D6042D957}" dt="2026-10-08T18:22:48.821" v="188" actId="47"/>
        <pc:sldMkLst>
          <pc:docMk/>
          <pc:sldMk cId="0" sldId="278"/>
        </pc:sldMkLst>
      </pc:sldChg>
      <pc:sldChg chg="del">
        <pc:chgData name="Tainá Apoena Bueno de  Oliveira" userId="b3d87a12-b808-4c92-902a-17d290a1a230" providerId="ADAL" clId="{D858DFE9-9703-4B85-8796-4B4D6042D957}" dt="2026-10-08T18:30:32.371" v="396" actId="47"/>
        <pc:sldMkLst>
          <pc:docMk/>
          <pc:sldMk cId="2981592758" sldId="279"/>
        </pc:sldMkLst>
      </pc:sldChg>
      <pc:sldChg chg="del">
        <pc:chgData name="Tainá Apoena Bueno de  Oliveira" userId="b3d87a12-b808-4c92-902a-17d290a1a230" providerId="ADAL" clId="{D858DFE9-9703-4B85-8796-4B4D6042D957}" dt="2026-10-08T18:30:31.215" v="395" actId="47"/>
        <pc:sldMkLst>
          <pc:docMk/>
          <pc:sldMk cId="0" sldId="280"/>
        </pc:sldMkLst>
      </pc:sldChg>
      <pc:sldChg chg="del">
        <pc:chgData name="Tainá Apoena Bueno de  Oliveira" userId="b3d87a12-b808-4c92-902a-17d290a1a230" providerId="ADAL" clId="{D858DFE9-9703-4B85-8796-4B4D6042D957}" dt="2026-10-08T18:26:04.890" v="295" actId="2696"/>
        <pc:sldMkLst>
          <pc:docMk/>
          <pc:sldMk cId="0" sldId="293"/>
        </pc:sldMkLst>
      </pc:sldChg>
      <pc:sldChg chg="addSp delSp modSp mod">
        <pc:chgData name="Tainá Apoena Bueno de  Oliveira" userId="b3d87a12-b808-4c92-902a-17d290a1a230" providerId="ADAL" clId="{D858DFE9-9703-4B85-8796-4B4D6042D957}" dt="2026-10-08T18:56:19.640" v="875" actId="207"/>
        <pc:sldMkLst>
          <pc:docMk/>
          <pc:sldMk cId="459631833" sldId="295"/>
        </pc:sldMkLst>
        <pc:spChg chg="mod">
          <ac:chgData name="Tainá Apoena Bueno de  Oliveira" userId="b3d87a12-b808-4c92-902a-17d290a1a230" providerId="ADAL" clId="{D858DFE9-9703-4B85-8796-4B4D6042D957}" dt="2026-10-08T18:56:19.640" v="875" actId="207"/>
          <ac:spMkLst>
            <pc:docMk/>
            <pc:sldMk cId="459631833" sldId="295"/>
            <ac:spMk id="2" creationId="{D45FD566-F74F-C8FB-7038-A601C5598372}"/>
          </ac:spMkLst>
        </pc:spChg>
        <pc:spChg chg="del mod">
          <ac:chgData name="Tainá Apoena Bueno de  Oliveira" userId="b3d87a12-b808-4c92-902a-17d290a1a230" providerId="ADAL" clId="{D858DFE9-9703-4B85-8796-4B4D6042D957}" dt="2026-10-08T18:26:18.707" v="297" actId="478"/>
          <ac:spMkLst>
            <pc:docMk/>
            <pc:sldMk cId="459631833" sldId="295"/>
            <ac:spMk id="3" creationId="{40E509B8-2260-0C0C-0E3A-9B038F01D581}"/>
          </ac:spMkLst>
        </pc:spChg>
        <pc:spChg chg="add del mod">
          <ac:chgData name="Tainá Apoena Bueno de  Oliveira" userId="b3d87a12-b808-4c92-902a-17d290a1a230" providerId="ADAL" clId="{D858DFE9-9703-4B85-8796-4B4D6042D957}" dt="2026-10-08T18:55:49.127" v="869" actId="478"/>
          <ac:spMkLst>
            <pc:docMk/>
            <pc:sldMk cId="459631833" sldId="295"/>
            <ac:spMk id="4" creationId="{E28C1EC3-7909-3DB5-2571-3CB59F9BFC4A}"/>
          </ac:spMkLst>
        </pc:spChg>
        <pc:spChg chg="add mod">
          <ac:chgData name="Tainá Apoena Bueno de  Oliveira" userId="b3d87a12-b808-4c92-902a-17d290a1a230" providerId="ADAL" clId="{D858DFE9-9703-4B85-8796-4B4D6042D957}" dt="2026-10-08T18:55:55.553" v="871" actId="1076"/>
          <ac:spMkLst>
            <pc:docMk/>
            <pc:sldMk cId="459631833" sldId="295"/>
            <ac:spMk id="5" creationId="{009F15A0-1957-ADE2-9FBD-EC17FBE7A38D}"/>
          </ac:spMkLst>
        </pc:spChg>
        <pc:spChg chg="add mod">
          <ac:chgData name="Tainá Apoena Bueno de  Oliveira" userId="b3d87a12-b808-4c92-902a-17d290a1a230" providerId="ADAL" clId="{D858DFE9-9703-4B85-8796-4B4D6042D957}" dt="2026-10-08T18:55:55.553" v="871" actId="1076"/>
          <ac:spMkLst>
            <pc:docMk/>
            <pc:sldMk cId="459631833" sldId="295"/>
            <ac:spMk id="6" creationId="{179480FC-0D8C-9E2C-AFC1-4F100A7FFB45}"/>
          </ac:spMkLst>
        </pc:spChg>
        <pc:picChg chg="add mod">
          <ac:chgData name="Tainá Apoena Bueno de  Oliveira" userId="b3d87a12-b808-4c92-902a-17d290a1a230" providerId="ADAL" clId="{D858DFE9-9703-4B85-8796-4B4D6042D957}" dt="2026-10-08T18:56:06.751" v="873" actId="1076"/>
          <ac:picMkLst>
            <pc:docMk/>
            <pc:sldMk cId="459631833" sldId="295"/>
            <ac:picMk id="7" creationId="{065F2E4F-93C5-0BBA-6E77-8AA7D4C7B67C}"/>
          </ac:picMkLst>
        </pc:picChg>
      </pc:sldChg>
      <pc:sldChg chg="del">
        <pc:chgData name="Tainá Apoena Bueno de  Oliveira" userId="b3d87a12-b808-4c92-902a-17d290a1a230" providerId="ADAL" clId="{D858DFE9-9703-4B85-8796-4B4D6042D957}" dt="2026-10-08T18:35:00.455" v="619" actId="47"/>
        <pc:sldMkLst>
          <pc:docMk/>
          <pc:sldMk cId="0" sldId="296"/>
        </pc:sldMkLst>
      </pc:sldChg>
      <pc:sldChg chg="del">
        <pc:chgData name="Tainá Apoena Bueno de  Oliveira" userId="b3d87a12-b808-4c92-902a-17d290a1a230" providerId="ADAL" clId="{D858DFE9-9703-4B85-8796-4B4D6042D957}" dt="2026-10-08T18:35:02.403" v="621" actId="47"/>
        <pc:sldMkLst>
          <pc:docMk/>
          <pc:sldMk cId="0" sldId="297"/>
        </pc:sldMkLst>
      </pc:sldChg>
      <pc:sldChg chg="del">
        <pc:chgData name="Tainá Apoena Bueno de  Oliveira" userId="b3d87a12-b808-4c92-902a-17d290a1a230" providerId="ADAL" clId="{D858DFE9-9703-4B85-8796-4B4D6042D957}" dt="2026-10-08T18:35:04.086" v="623" actId="47"/>
        <pc:sldMkLst>
          <pc:docMk/>
          <pc:sldMk cId="0" sldId="298"/>
        </pc:sldMkLst>
      </pc:sldChg>
      <pc:sldChg chg="del">
        <pc:chgData name="Tainá Apoena Bueno de  Oliveira" userId="b3d87a12-b808-4c92-902a-17d290a1a230" providerId="ADAL" clId="{D858DFE9-9703-4B85-8796-4B4D6042D957}" dt="2026-10-08T18:40:33.746" v="652" actId="2696"/>
        <pc:sldMkLst>
          <pc:docMk/>
          <pc:sldMk cId="0" sldId="299"/>
        </pc:sldMkLst>
      </pc:sldChg>
      <pc:sldChg chg="modSp mod">
        <pc:chgData name="Tainá Apoena Bueno de  Oliveira" userId="b3d87a12-b808-4c92-902a-17d290a1a230" providerId="ADAL" clId="{D858DFE9-9703-4B85-8796-4B4D6042D957}" dt="2026-10-08T19:00:01.632" v="969" actId="14100"/>
        <pc:sldMkLst>
          <pc:docMk/>
          <pc:sldMk cId="2680301615" sldId="301"/>
        </pc:sldMkLst>
        <pc:spChg chg="mod">
          <ac:chgData name="Tainá Apoena Bueno de  Oliveira" userId="b3d87a12-b808-4c92-902a-17d290a1a230" providerId="ADAL" clId="{D858DFE9-9703-4B85-8796-4B4D6042D957}" dt="2026-10-08T19:00:01.632" v="969" actId="14100"/>
          <ac:spMkLst>
            <pc:docMk/>
            <pc:sldMk cId="2680301615" sldId="301"/>
            <ac:spMk id="4" creationId="{377813F7-B160-037D-7FB7-F32F4D8CD635}"/>
          </ac:spMkLst>
        </pc:spChg>
      </pc:sldChg>
      <pc:sldChg chg="addSp delSp modSp add mod setBg modClrScheme chgLayout">
        <pc:chgData name="Tainá Apoena Bueno de  Oliveira" userId="b3d87a12-b808-4c92-902a-17d290a1a230" providerId="ADAL" clId="{D858DFE9-9703-4B85-8796-4B4D6042D957}" dt="2026-10-08T18:58:24.463" v="928" actId="700"/>
        <pc:sldMkLst>
          <pc:docMk/>
          <pc:sldMk cId="1748152452" sldId="302"/>
        </pc:sldMkLst>
        <pc:spChg chg="del mod">
          <ac:chgData name="Tainá Apoena Bueno de  Oliveira" userId="b3d87a12-b808-4c92-902a-17d290a1a230" providerId="ADAL" clId="{D858DFE9-9703-4B85-8796-4B4D6042D957}" dt="2026-10-08T18:27:44.888" v="337" actId="478"/>
          <ac:spMkLst>
            <pc:docMk/>
            <pc:sldMk cId="1748152452" sldId="302"/>
            <ac:spMk id="2" creationId="{00000000-0000-0000-0000-000000000000}"/>
          </ac:spMkLst>
        </pc:spChg>
        <pc:spChg chg="del">
          <ac:chgData name="Tainá Apoena Bueno de  Oliveira" userId="b3d87a12-b808-4c92-902a-17d290a1a230" providerId="ADAL" clId="{D858DFE9-9703-4B85-8796-4B4D6042D957}" dt="2026-10-08T18:23:25.859" v="209" actId="478"/>
          <ac:spMkLst>
            <pc:docMk/>
            <pc:sldMk cId="1748152452" sldId="302"/>
            <ac:spMk id="3" creationId="{00000000-0000-0000-0000-000000000000}"/>
          </ac:spMkLst>
        </pc:spChg>
        <pc:spChg chg="del mod">
          <ac:chgData name="Tainá Apoena Bueno de  Oliveira" userId="b3d87a12-b808-4c92-902a-17d290a1a230" providerId="ADAL" clId="{D858DFE9-9703-4B85-8796-4B4D6042D957}" dt="2026-10-08T18:27:28.709" v="336" actId="478"/>
          <ac:spMkLst>
            <pc:docMk/>
            <pc:sldMk cId="1748152452" sldId="302"/>
            <ac:spMk id="4" creationId="{ECA310E0-D0D4-7545-8FB2-7EFDA0A17461}"/>
          </ac:spMkLst>
        </pc:spChg>
        <pc:spChg chg="mod">
          <ac:chgData name="Tainá Apoena Bueno de  Oliveira" userId="b3d87a12-b808-4c92-902a-17d290a1a230" providerId="ADAL" clId="{D858DFE9-9703-4B85-8796-4B4D6042D957}" dt="2026-10-08T18:24:11.334" v="223" actId="113"/>
          <ac:spMkLst>
            <pc:docMk/>
            <pc:sldMk cId="1748152452" sldId="302"/>
            <ac:spMk id="5" creationId="{D3A1A9D5-CFC6-350B-5D3A-C795D64A04F9}"/>
          </ac:spMkLst>
        </pc:spChg>
        <pc:spChg chg="add mod">
          <ac:chgData name="Tainá Apoena Bueno de  Oliveira" userId="b3d87a12-b808-4c92-902a-17d290a1a230" providerId="ADAL" clId="{D858DFE9-9703-4B85-8796-4B4D6042D957}" dt="2026-10-08T18:24:54.438" v="263"/>
          <ac:spMkLst>
            <pc:docMk/>
            <pc:sldMk cId="1748152452" sldId="302"/>
            <ac:spMk id="6" creationId="{E96F806C-365E-8B24-2D2A-C4F6FC5E2BED}"/>
          </ac:spMkLst>
        </pc:spChg>
        <pc:spChg chg="add mod">
          <ac:chgData name="Tainá Apoena Bueno de  Oliveira" userId="b3d87a12-b808-4c92-902a-17d290a1a230" providerId="ADAL" clId="{D858DFE9-9703-4B85-8796-4B4D6042D957}" dt="2026-10-08T18:25:09.479" v="290" actId="14100"/>
          <ac:spMkLst>
            <pc:docMk/>
            <pc:sldMk cId="1748152452" sldId="302"/>
            <ac:spMk id="7" creationId="{9A6189F0-43E1-4EA0-E9E1-7489DFCE35C3}"/>
          </ac:spMkLst>
        </pc:spChg>
        <pc:spChg chg="add mod">
          <ac:chgData name="Tainá Apoena Bueno de  Oliveira" userId="b3d87a12-b808-4c92-902a-17d290a1a230" providerId="ADAL" clId="{D858DFE9-9703-4B85-8796-4B4D6042D957}" dt="2026-10-08T18:27:52.361" v="357" actId="20577"/>
          <ac:spMkLst>
            <pc:docMk/>
            <pc:sldMk cId="1748152452" sldId="302"/>
            <ac:spMk id="8" creationId="{CC2067D9-E04E-76BE-29BB-82CA2FB91776}"/>
          </ac:spMkLst>
        </pc:spChg>
        <pc:spChg chg="del mod">
          <ac:chgData name="Tainá Apoena Bueno de  Oliveira" userId="b3d87a12-b808-4c92-902a-17d290a1a230" providerId="ADAL" clId="{D858DFE9-9703-4B85-8796-4B4D6042D957}" dt="2026-10-08T18:24:57.372" v="264" actId="478"/>
          <ac:spMkLst>
            <pc:docMk/>
            <pc:sldMk cId="1748152452" sldId="302"/>
            <ac:spMk id="942" creationId="{00000000-0000-0000-0000-000000000000}"/>
          </ac:spMkLst>
        </pc:spChg>
        <pc:picChg chg="mod">
          <ac:chgData name="Tainá Apoena Bueno de  Oliveira" userId="b3d87a12-b808-4c92-902a-17d290a1a230" providerId="ADAL" clId="{D858DFE9-9703-4B85-8796-4B4D6042D957}" dt="2026-10-08T18:25:41.655" v="293" actId="208"/>
          <ac:picMkLst>
            <pc:docMk/>
            <pc:sldMk cId="1748152452" sldId="302"/>
            <ac:picMk id="943" creationId="{00000000-0000-0000-0000-000000000000}"/>
          </ac:picMkLst>
        </pc:picChg>
      </pc:sldChg>
      <pc:sldChg chg="add del mod modClrScheme chgLayout">
        <pc:chgData name="Tainá Apoena Bueno de  Oliveira" userId="b3d87a12-b808-4c92-902a-17d290a1a230" providerId="ADAL" clId="{D858DFE9-9703-4B85-8796-4B4D6042D957}" dt="2026-10-08T18:41:24.356" v="660" actId="47"/>
        <pc:sldMkLst>
          <pc:docMk/>
          <pc:sldMk cId="3535919958" sldId="303"/>
        </pc:sldMkLst>
      </pc:sldChg>
      <pc:sldChg chg="add del">
        <pc:chgData name="Tainá Apoena Bueno de  Oliveira" userId="b3d87a12-b808-4c92-902a-17d290a1a230" providerId="ADAL" clId="{D858DFE9-9703-4B85-8796-4B4D6042D957}" dt="2026-10-08T18:41:08.106" v="657" actId="2890"/>
        <pc:sldMkLst>
          <pc:docMk/>
          <pc:sldMk cId="1218964750" sldId="304"/>
        </pc:sldMkLst>
      </pc:sldChg>
      <pc:sldMasterChg chg="addSldLayout delSldLayout modSldLayout sldLayoutOrd">
        <pc:chgData name="Tainá Apoena Bueno de  Oliveira" userId="b3d87a12-b808-4c92-902a-17d290a1a230" providerId="ADAL" clId="{D858DFE9-9703-4B85-8796-4B4D6042D957}" dt="2026-10-08T18:58:06.164" v="926" actId="14100"/>
        <pc:sldMasterMkLst>
          <pc:docMk/>
          <pc:sldMasterMk cId="0" sldId="2147483648"/>
        </pc:sldMasterMkLst>
        <pc:sldLayoutChg chg="del">
          <pc:chgData name="Tainá Apoena Bueno de  Oliveira" userId="b3d87a12-b808-4c92-902a-17d290a1a230" providerId="ADAL" clId="{D858DFE9-9703-4B85-8796-4B4D6042D957}" dt="2026-10-08T18:26:04.890" v="295" actId="2696"/>
          <pc:sldLayoutMkLst>
            <pc:docMk/>
            <pc:sldMasterMk cId="0" sldId="2147483648"/>
            <pc:sldLayoutMk cId="2245665392" sldId="2147483655"/>
          </pc:sldLayoutMkLst>
        </pc:sldLayoutChg>
        <pc:sldLayoutChg chg="addSp delSp modSp mod setBg">
          <pc:chgData name="Tainá Apoena Bueno de  Oliveira" userId="b3d87a12-b808-4c92-902a-17d290a1a230" providerId="ADAL" clId="{D858DFE9-9703-4B85-8796-4B4D6042D957}" dt="2026-10-08T18:58:06.164" v="926" actId="14100"/>
          <pc:sldLayoutMkLst>
            <pc:docMk/>
            <pc:sldMasterMk cId="0" sldId="2147483648"/>
            <pc:sldLayoutMk cId="605011997" sldId="2147483658"/>
          </pc:sldLayoutMkLst>
          <pc:grpChg chg="add del mod">
            <ac:chgData name="Tainá Apoena Bueno de  Oliveira" userId="b3d87a12-b808-4c92-902a-17d290a1a230" providerId="ADAL" clId="{D858DFE9-9703-4B85-8796-4B4D6042D957}" dt="2026-10-08T18:49:28.156" v="778" actId="165"/>
            <ac:grpSpMkLst>
              <pc:docMk/>
              <pc:sldMasterMk cId="0" sldId="2147483648"/>
              <pc:sldLayoutMk cId="605011997" sldId="2147483658"/>
              <ac:grpSpMk id="6" creationId="{E4DF26BF-65AC-5896-D523-E7F07D949959}"/>
            </ac:grpSpMkLst>
          </pc:grpChg>
          <pc:grpChg chg="add del mod">
            <ac:chgData name="Tainá Apoena Bueno de  Oliveira" userId="b3d87a12-b808-4c92-902a-17d290a1a230" providerId="ADAL" clId="{D858DFE9-9703-4B85-8796-4B4D6042D957}" dt="2026-10-08T18:53:17.834" v="830" actId="478"/>
            <ac:grpSpMkLst>
              <pc:docMk/>
              <pc:sldMasterMk cId="0" sldId="2147483648"/>
              <pc:sldLayoutMk cId="605011997" sldId="2147483658"/>
              <ac:grpSpMk id="10" creationId="{12D94133-055E-5F0F-B163-F662E6775504}"/>
            </ac:grpSpMkLst>
          </pc:grpChg>
          <pc:grpChg chg="add mod">
            <ac:chgData name="Tainá Apoena Bueno de  Oliveira" userId="b3d87a12-b808-4c92-902a-17d290a1a230" providerId="ADAL" clId="{D858DFE9-9703-4B85-8796-4B4D6042D957}" dt="2026-10-08T18:53:10.247" v="829" actId="1035"/>
            <ac:grpSpMkLst>
              <pc:docMk/>
              <pc:sldMasterMk cId="0" sldId="2147483648"/>
              <pc:sldLayoutMk cId="605011997" sldId="2147483658"/>
              <ac:grpSpMk id="17" creationId="{A528A7F6-8115-9B82-1CC5-B9374C720992}"/>
            </ac:grpSpMkLst>
          </pc:grpChg>
          <pc:picChg chg="del">
            <ac:chgData name="Tainá Apoena Bueno de  Oliveira" userId="b3d87a12-b808-4c92-902a-17d290a1a230" providerId="ADAL" clId="{D858DFE9-9703-4B85-8796-4B4D6042D957}" dt="2026-10-08T18:48:39.885" v="766" actId="478"/>
            <ac:picMkLst>
              <pc:docMk/>
              <pc:sldMasterMk cId="0" sldId="2147483648"/>
              <pc:sldLayoutMk cId="605011997" sldId="2147483658"/>
              <ac:picMk id="3" creationId="{487089DB-B91F-C42B-8BA9-BD3B62C21F00}"/>
            </ac:picMkLst>
          </pc:picChg>
          <pc:picChg chg="add del mod">
            <ac:chgData name="Tainá Apoena Bueno de  Oliveira" userId="b3d87a12-b808-4c92-902a-17d290a1a230" providerId="ADAL" clId="{D858DFE9-9703-4B85-8796-4B4D6042D957}" dt="2026-10-08T18:50:55.702" v="788" actId="478"/>
            <ac:picMkLst>
              <pc:docMk/>
              <pc:sldMasterMk cId="0" sldId="2147483648"/>
              <pc:sldLayoutMk cId="605011997" sldId="2147483658"/>
              <ac:picMk id="4" creationId="{EBC6BFA4-F32D-1055-6C29-A3A038DE8473}"/>
            </ac:picMkLst>
          </pc:picChg>
          <pc:picChg chg="mod">
            <ac:chgData name="Tainá Apoena Bueno de  Oliveira" userId="b3d87a12-b808-4c92-902a-17d290a1a230" providerId="ADAL" clId="{D858DFE9-9703-4B85-8796-4B4D6042D957}" dt="2026-10-08T18:58:06.164" v="926" actId="14100"/>
            <ac:picMkLst>
              <pc:docMk/>
              <pc:sldMasterMk cId="0" sldId="2147483648"/>
              <pc:sldLayoutMk cId="605011997" sldId="2147483658"/>
              <ac:picMk id="5" creationId="{0DDE4726-3529-22F7-236A-FFFDD9EA5247}"/>
            </ac:picMkLst>
          </pc:picChg>
          <pc:picChg chg="del">
            <ac:chgData name="Tainá Apoena Bueno de  Oliveira" userId="b3d87a12-b808-4c92-902a-17d290a1a230" providerId="ADAL" clId="{D858DFE9-9703-4B85-8796-4B4D6042D957}" dt="2026-10-08T18:48:53.701" v="775" actId="478"/>
            <ac:picMkLst>
              <pc:docMk/>
              <pc:sldMasterMk cId="0" sldId="2147483648"/>
              <pc:sldLayoutMk cId="605011997" sldId="2147483658"/>
              <ac:picMk id="7" creationId="{6AACF8C9-A40B-12CC-36AF-411A4BEA765A}"/>
            </ac:picMkLst>
          </pc:picChg>
          <pc:picChg chg="mod topLvl modCrop">
            <ac:chgData name="Tainá Apoena Bueno de  Oliveira" userId="b3d87a12-b808-4c92-902a-17d290a1a230" providerId="ADAL" clId="{D858DFE9-9703-4B85-8796-4B4D6042D957}" dt="2026-10-08T18:49:57.456" v="784" actId="164"/>
            <ac:picMkLst>
              <pc:docMk/>
              <pc:sldMasterMk cId="0" sldId="2147483648"/>
              <pc:sldLayoutMk cId="605011997" sldId="2147483658"/>
              <ac:picMk id="8" creationId="{67E57F94-9838-48EE-D8FE-A8FE46442081}"/>
            </ac:picMkLst>
          </pc:picChg>
          <pc:picChg chg="mod topLvl">
            <ac:chgData name="Tainá Apoena Bueno de  Oliveira" userId="b3d87a12-b808-4c92-902a-17d290a1a230" providerId="ADAL" clId="{D858DFE9-9703-4B85-8796-4B4D6042D957}" dt="2026-10-08T18:49:57.456" v="784" actId="164"/>
            <ac:picMkLst>
              <pc:docMk/>
              <pc:sldMasterMk cId="0" sldId="2147483648"/>
              <pc:sldLayoutMk cId="605011997" sldId="2147483658"/>
              <ac:picMk id="9" creationId="{8FE44F91-1BDD-7B1F-36EA-41E073C1E5CC}"/>
            </ac:picMkLst>
          </pc:picChg>
          <pc:picChg chg="add mod ord modCrop">
            <ac:chgData name="Tainá Apoena Bueno de  Oliveira" userId="b3d87a12-b808-4c92-902a-17d290a1a230" providerId="ADAL" clId="{D858DFE9-9703-4B85-8796-4B4D6042D957}" dt="2026-10-08T18:53:32.704" v="833" actId="732"/>
            <ac:picMkLst>
              <pc:docMk/>
              <pc:sldMasterMk cId="0" sldId="2147483648"/>
              <pc:sldLayoutMk cId="605011997" sldId="2147483658"/>
              <ac:picMk id="12" creationId="{4C4383D1-21DE-D72D-C17D-55E6AB5BCB6E}"/>
            </ac:picMkLst>
          </pc:picChg>
          <pc:picChg chg="add mod">
            <ac:chgData name="Tainá Apoena Bueno de  Oliveira" userId="b3d87a12-b808-4c92-902a-17d290a1a230" providerId="ADAL" clId="{D858DFE9-9703-4B85-8796-4B4D6042D957}" dt="2026-10-08T18:52:53.118" v="816" actId="164"/>
            <ac:picMkLst>
              <pc:docMk/>
              <pc:sldMasterMk cId="0" sldId="2147483648"/>
              <pc:sldLayoutMk cId="605011997" sldId="2147483658"/>
              <ac:picMk id="14" creationId="{CB06253C-8F00-FC22-3A78-70F7DEFCBED6}"/>
            </ac:picMkLst>
          </pc:picChg>
          <pc:picChg chg="add mod">
            <ac:chgData name="Tainá Apoena Bueno de  Oliveira" userId="b3d87a12-b808-4c92-902a-17d290a1a230" providerId="ADAL" clId="{D858DFE9-9703-4B85-8796-4B4D6042D957}" dt="2026-10-08T18:52:53.118" v="816" actId="164"/>
            <ac:picMkLst>
              <pc:docMk/>
              <pc:sldMasterMk cId="0" sldId="2147483648"/>
              <pc:sldLayoutMk cId="605011997" sldId="2147483658"/>
              <ac:picMk id="16" creationId="{62A9D2E4-E267-E101-32E6-AB5C4309AED7}"/>
            </ac:picMkLst>
          </pc:picChg>
        </pc:sldLayoutChg>
        <pc:sldLayoutChg chg="setBg">
          <pc:chgData name="Tainá Apoena Bueno de  Oliveira" userId="b3d87a12-b808-4c92-902a-17d290a1a230" providerId="ADAL" clId="{D858DFE9-9703-4B85-8796-4B4D6042D957}" dt="2026-10-08T18:40:14.810" v="651"/>
          <pc:sldLayoutMkLst>
            <pc:docMk/>
            <pc:sldMasterMk cId="0" sldId="2147483648"/>
            <pc:sldLayoutMk cId="1437625562" sldId="2147483667"/>
          </pc:sldLayoutMkLst>
        </pc:sldLayoutChg>
        <pc:sldLayoutChg chg="addSp delSp modSp mod setBg">
          <pc:chgData name="Tainá Apoena Bueno de  Oliveira" userId="b3d87a12-b808-4c92-902a-17d290a1a230" providerId="ADAL" clId="{D858DFE9-9703-4B85-8796-4B4D6042D957}" dt="2026-10-08T18:54:37.600" v="851"/>
          <pc:sldLayoutMkLst>
            <pc:docMk/>
            <pc:sldMasterMk cId="0" sldId="2147483648"/>
            <pc:sldLayoutMk cId="746156639" sldId="2147483668"/>
          </pc:sldLayoutMkLst>
          <pc:grpChg chg="add del mod">
            <ac:chgData name="Tainá Apoena Bueno de  Oliveira" userId="b3d87a12-b808-4c92-902a-17d290a1a230" providerId="ADAL" clId="{D858DFE9-9703-4B85-8796-4B4D6042D957}" dt="2026-10-08T18:54:24.472" v="846" actId="478"/>
            <ac:grpSpMkLst>
              <pc:docMk/>
              <pc:sldMasterMk cId="0" sldId="2147483648"/>
              <pc:sldLayoutMk cId="746156639" sldId="2147483668"/>
              <ac:grpSpMk id="2" creationId="{09FBDE6B-FC5D-3D0B-8864-3B3811C430A3}"/>
            </ac:grpSpMkLst>
          </pc:grpChg>
          <pc:grpChg chg="add del mod">
            <ac:chgData name="Tainá Apoena Bueno de  Oliveira" userId="b3d87a12-b808-4c92-902a-17d290a1a230" providerId="ADAL" clId="{D858DFE9-9703-4B85-8796-4B4D6042D957}" dt="2026-10-08T18:54:08.110" v="842" actId="165"/>
            <ac:grpSpMkLst>
              <pc:docMk/>
              <pc:sldMasterMk cId="0" sldId="2147483648"/>
              <pc:sldLayoutMk cId="746156639" sldId="2147483668"/>
              <ac:grpSpMk id="5" creationId="{E901D3C6-5979-2FA6-27EC-9CD78D5089FA}"/>
            </ac:grpSpMkLst>
          </pc:grpChg>
          <pc:grpChg chg="add del mod">
            <ac:chgData name="Tainá Apoena Bueno de  Oliveira" userId="b3d87a12-b808-4c92-902a-17d290a1a230" providerId="ADAL" clId="{D858DFE9-9703-4B85-8796-4B4D6042D957}" dt="2026-10-08T18:54:37.221" v="850" actId="478"/>
            <ac:grpSpMkLst>
              <pc:docMk/>
              <pc:sldMasterMk cId="0" sldId="2147483648"/>
              <pc:sldLayoutMk cId="746156639" sldId="2147483668"/>
              <ac:grpSpMk id="11" creationId="{D0C7DB07-A505-CBD8-5721-79B71A2F481D}"/>
            </ac:grpSpMkLst>
          </pc:grpChg>
          <pc:grpChg chg="add mod">
            <ac:chgData name="Tainá Apoena Bueno de  Oliveira" userId="b3d87a12-b808-4c92-902a-17d290a1a230" providerId="ADAL" clId="{D858DFE9-9703-4B85-8796-4B4D6042D957}" dt="2026-10-08T18:54:37.600" v="851"/>
            <ac:grpSpMkLst>
              <pc:docMk/>
              <pc:sldMasterMk cId="0" sldId="2147483648"/>
              <pc:sldLayoutMk cId="746156639" sldId="2147483668"/>
              <ac:grpSpMk id="13" creationId="{B5E4C98A-D572-42B6-C667-FC65744DEAA0}"/>
            </ac:grpSpMkLst>
          </pc:grpChg>
          <pc:picChg chg="mod">
            <ac:chgData name="Tainá Apoena Bueno de  Oliveira" userId="b3d87a12-b808-4c92-902a-17d290a1a230" providerId="ADAL" clId="{D858DFE9-9703-4B85-8796-4B4D6042D957}" dt="2026-10-08T18:46:04.735" v="751"/>
            <ac:picMkLst>
              <pc:docMk/>
              <pc:sldMasterMk cId="0" sldId="2147483648"/>
              <pc:sldLayoutMk cId="746156639" sldId="2147483668"/>
              <ac:picMk id="3" creationId="{59F0ACCE-39BE-AFBA-D94C-9EF305D90B48}"/>
            </ac:picMkLst>
          </pc:picChg>
          <pc:picChg chg="mod">
            <ac:chgData name="Tainá Apoena Bueno de  Oliveira" userId="b3d87a12-b808-4c92-902a-17d290a1a230" providerId="ADAL" clId="{D858DFE9-9703-4B85-8796-4B4D6042D957}" dt="2026-10-08T18:46:04.735" v="751"/>
            <ac:picMkLst>
              <pc:docMk/>
              <pc:sldMasterMk cId="0" sldId="2147483648"/>
              <pc:sldLayoutMk cId="746156639" sldId="2147483668"/>
              <ac:picMk id="4" creationId="{4079EBEA-FCB1-6AAC-2E33-7537AEA0DEFB}"/>
            </ac:picMkLst>
          </pc:picChg>
          <pc:picChg chg="mod topLvl">
            <ac:chgData name="Tainá Apoena Bueno de  Oliveira" userId="b3d87a12-b808-4c92-902a-17d290a1a230" providerId="ADAL" clId="{D858DFE9-9703-4B85-8796-4B4D6042D957}" dt="2026-10-08T18:54:13.243" v="843" actId="164"/>
            <ac:picMkLst>
              <pc:docMk/>
              <pc:sldMasterMk cId="0" sldId="2147483648"/>
              <pc:sldLayoutMk cId="746156639" sldId="2147483668"/>
              <ac:picMk id="6" creationId="{2805E915-C718-B9E7-99AB-0683E69F7BD6}"/>
            </ac:picMkLst>
          </pc:picChg>
          <pc:picChg chg="mod topLvl">
            <ac:chgData name="Tainá Apoena Bueno de  Oliveira" userId="b3d87a12-b808-4c92-902a-17d290a1a230" providerId="ADAL" clId="{D858DFE9-9703-4B85-8796-4B4D6042D957}" dt="2026-10-08T18:54:13.243" v="843" actId="164"/>
            <ac:picMkLst>
              <pc:docMk/>
              <pc:sldMasterMk cId="0" sldId="2147483648"/>
              <pc:sldLayoutMk cId="746156639" sldId="2147483668"/>
              <ac:picMk id="7" creationId="{687A95FF-4036-D466-5A8E-5BFDB1A91DF2}"/>
            </ac:picMkLst>
          </pc:picChg>
          <pc:picChg chg="add mod">
            <ac:chgData name="Tainá Apoena Bueno de  Oliveira" userId="b3d87a12-b808-4c92-902a-17d290a1a230" providerId="ADAL" clId="{D858DFE9-9703-4B85-8796-4B4D6042D957}" dt="2026-10-08T18:54:13.243" v="843" actId="164"/>
            <ac:picMkLst>
              <pc:docMk/>
              <pc:sldMasterMk cId="0" sldId="2147483648"/>
              <pc:sldLayoutMk cId="746156639" sldId="2147483668"/>
              <ac:picMk id="9" creationId="{2951C9AE-E12B-CB02-2EDD-12A9F870D400}"/>
            </ac:picMkLst>
          </pc:picChg>
          <pc:picChg chg="del">
            <ac:chgData name="Tainá Apoena Bueno de  Oliveira" userId="b3d87a12-b808-4c92-902a-17d290a1a230" providerId="ADAL" clId="{D858DFE9-9703-4B85-8796-4B4D6042D957}" dt="2026-10-08T18:46:04.398" v="750" actId="478"/>
            <ac:picMkLst>
              <pc:docMk/>
              <pc:sldMasterMk cId="0" sldId="2147483648"/>
              <pc:sldLayoutMk cId="746156639" sldId="2147483668"/>
              <ac:picMk id="12" creationId="{1D4C9C91-0811-3C97-D086-E54146691B0C}"/>
            </ac:picMkLst>
          </pc:picChg>
          <pc:picChg chg="mod">
            <ac:chgData name="Tainá Apoena Bueno de  Oliveira" userId="b3d87a12-b808-4c92-902a-17d290a1a230" providerId="ADAL" clId="{D858DFE9-9703-4B85-8796-4B4D6042D957}" dt="2026-10-08T18:54:37.600" v="851"/>
            <ac:picMkLst>
              <pc:docMk/>
              <pc:sldMasterMk cId="0" sldId="2147483648"/>
              <pc:sldLayoutMk cId="746156639" sldId="2147483668"/>
              <ac:picMk id="14" creationId="{62D4EE93-C076-132A-07D7-81596485692B}"/>
            </ac:picMkLst>
          </pc:picChg>
          <pc:picChg chg="mod">
            <ac:chgData name="Tainá Apoena Bueno de  Oliveira" userId="b3d87a12-b808-4c92-902a-17d290a1a230" providerId="ADAL" clId="{D858DFE9-9703-4B85-8796-4B4D6042D957}" dt="2026-10-08T18:54:37.600" v="851"/>
            <ac:picMkLst>
              <pc:docMk/>
              <pc:sldMasterMk cId="0" sldId="2147483648"/>
              <pc:sldLayoutMk cId="746156639" sldId="2147483668"/>
              <ac:picMk id="15" creationId="{5C0804DB-8BEE-39AF-D1C0-90B759674F20}"/>
            </ac:picMkLst>
          </pc:picChg>
          <pc:picChg chg="mod">
            <ac:chgData name="Tainá Apoena Bueno de  Oliveira" userId="b3d87a12-b808-4c92-902a-17d290a1a230" providerId="ADAL" clId="{D858DFE9-9703-4B85-8796-4B4D6042D957}" dt="2026-10-08T18:54:37.600" v="851"/>
            <ac:picMkLst>
              <pc:docMk/>
              <pc:sldMasterMk cId="0" sldId="2147483648"/>
              <pc:sldLayoutMk cId="746156639" sldId="2147483668"/>
              <ac:picMk id="16" creationId="{33DC8CCF-ED85-4510-2515-824F1212EFFB}"/>
            </ac:picMkLst>
          </pc:picChg>
        </pc:sldLayoutChg>
        <pc:sldLayoutChg chg="addSp delSp modSp mod setBg">
          <pc:chgData name="Tainá Apoena Bueno de  Oliveira" userId="b3d87a12-b808-4c92-902a-17d290a1a230" providerId="ADAL" clId="{D858DFE9-9703-4B85-8796-4B4D6042D957}" dt="2026-10-08T18:54:34.241" v="849" actId="14100"/>
          <pc:sldLayoutMkLst>
            <pc:docMk/>
            <pc:sldMasterMk cId="0" sldId="2147483648"/>
            <pc:sldLayoutMk cId="4253415666" sldId="2147483669"/>
          </pc:sldLayoutMkLst>
          <pc:grpChg chg="add del mod">
            <ac:chgData name="Tainá Apoena Bueno de  Oliveira" userId="b3d87a12-b808-4c92-902a-17d290a1a230" providerId="ADAL" clId="{D858DFE9-9703-4B85-8796-4B4D6042D957}" dt="2026-10-08T18:54:28.549" v="847" actId="478"/>
            <ac:grpSpMkLst>
              <pc:docMk/>
              <pc:sldMasterMk cId="0" sldId="2147483648"/>
              <pc:sldLayoutMk cId="4253415666" sldId="2147483669"/>
              <ac:grpSpMk id="6" creationId="{48E1CD72-51B4-3043-4C1A-2D0C7387DF5D}"/>
            </ac:grpSpMkLst>
          </pc:grpChg>
          <pc:grpChg chg="add mod">
            <ac:chgData name="Tainá Apoena Bueno de  Oliveira" userId="b3d87a12-b808-4c92-902a-17d290a1a230" providerId="ADAL" clId="{D858DFE9-9703-4B85-8796-4B4D6042D957}" dt="2026-10-08T18:54:34.241" v="849" actId="14100"/>
            <ac:grpSpMkLst>
              <pc:docMk/>
              <pc:sldMasterMk cId="0" sldId="2147483648"/>
              <pc:sldLayoutMk cId="4253415666" sldId="2147483669"/>
              <ac:grpSpMk id="7" creationId="{F383524D-926E-751A-6D1D-AA3635017530}"/>
            </ac:grpSpMkLst>
          </pc:grpChg>
          <pc:picChg chg="mod">
            <ac:chgData name="Tainá Apoena Bueno de  Oliveira" userId="b3d87a12-b808-4c92-902a-17d290a1a230" providerId="ADAL" clId="{D858DFE9-9703-4B85-8796-4B4D6042D957}" dt="2026-10-08T18:45:27.357" v="730" actId="164"/>
            <ac:picMkLst>
              <pc:docMk/>
              <pc:sldMasterMk cId="0" sldId="2147483648"/>
              <pc:sldLayoutMk cId="4253415666" sldId="2147483669"/>
              <ac:picMk id="3" creationId="{A2A66522-F762-1D3B-1D9C-1082B95EC024}"/>
            </ac:picMkLst>
          </pc:picChg>
          <pc:picChg chg="add mod">
            <ac:chgData name="Tainá Apoena Bueno de  Oliveira" userId="b3d87a12-b808-4c92-902a-17d290a1a230" providerId="ADAL" clId="{D858DFE9-9703-4B85-8796-4B4D6042D957}" dt="2026-10-08T18:45:27.357" v="730" actId="164"/>
            <ac:picMkLst>
              <pc:docMk/>
              <pc:sldMasterMk cId="0" sldId="2147483648"/>
              <pc:sldLayoutMk cId="4253415666" sldId="2147483669"/>
              <ac:picMk id="5" creationId="{FCF40B33-0057-8DEB-5C25-EBB2401B2A1D}"/>
            </ac:picMkLst>
          </pc:picChg>
          <pc:picChg chg="mod">
            <ac:chgData name="Tainá Apoena Bueno de  Oliveira" userId="b3d87a12-b808-4c92-902a-17d290a1a230" providerId="ADAL" clId="{D858DFE9-9703-4B85-8796-4B4D6042D957}" dt="2026-10-08T18:54:28.816" v="848"/>
            <ac:picMkLst>
              <pc:docMk/>
              <pc:sldMasterMk cId="0" sldId="2147483648"/>
              <pc:sldLayoutMk cId="4253415666" sldId="2147483669"/>
              <ac:picMk id="8" creationId="{14A6F7AC-BA60-2CF8-A870-745741877FF2}"/>
            </ac:picMkLst>
          </pc:picChg>
          <pc:picChg chg="mod">
            <ac:chgData name="Tainá Apoena Bueno de  Oliveira" userId="b3d87a12-b808-4c92-902a-17d290a1a230" providerId="ADAL" clId="{D858DFE9-9703-4B85-8796-4B4D6042D957}" dt="2026-10-08T18:54:28.816" v="848"/>
            <ac:picMkLst>
              <pc:docMk/>
              <pc:sldMasterMk cId="0" sldId="2147483648"/>
              <pc:sldLayoutMk cId="4253415666" sldId="2147483669"/>
              <ac:picMk id="9" creationId="{351C90FA-D965-105C-2E4B-5024F5293D8B}"/>
            </ac:picMkLst>
          </pc:picChg>
          <pc:picChg chg="mod">
            <ac:chgData name="Tainá Apoena Bueno de  Oliveira" userId="b3d87a12-b808-4c92-902a-17d290a1a230" providerId="ADAL" clId="{D858DFE9-9703-4B85-8796-4B4D6042D957}" dt="2026-10-08T18:54:28.816" v="848"/>
            <ac:picMkLst>
              <pc:docMk/>
              <pc:sldMasterMk cId="0" sldId="2147483648"/>
              <pc:sldLayoutMk cId="4253415666" sldId="2147483669"/>
              <ac:picMk id="10" creationId="{396FE8B7-E65E-48AF-EE59-AEAB0339BAB3}"/>
            </ac:picMkLst>
          </pc:picChg>
        </pc:sldLayoutChg>
        <pc:sldLayoutChg chg="addSp delSp modSp mod setBg">
          <pc:chgData name="Tainá Apoena Bueno de  Oliveira" userId="b3d87a12-b808-4c92-902a-17d290a1a230" providerId="ADAL" clId="{D858DFE9-9703-4B85-8796-4B4D6042D957}" dt="2026-10-08T18:46:12.918" v="754" actId="478"/>
          <pc:sldLayoutMkLst>
            <pc:docMk/>
            <pc:sldMasterMk cId="0" sldId="2147483648"/>
            <pc:sldLayoutMk cId="3987847021" sldId="2147483671"/>
          </pc:sldLayoutMkLst>
          <pc:grpChg chg="add mod">
            <ac:chgData name="Tainá Apoena Bueno de  Oliveira" userId="b3d87a12-b808-4c92-902a-17d290a1a230" providerId="ADAL" clId="{D858DFE9-9703-4B85-8796-4B4D6042D957}" dt="2026-10-08T18:46:11.301" v="753" actId="1076"/>
            <ac:grpSpMkLst>
              <pc:docMk/>
              <pc:sldMasterMk cId="0" sldId="2147483648"/>
              <pc:sldLayoutMk cId="3987847021" sldId="2147483671"/>
              <ac:grpSpMk id="2" creationId="{749DD6B1-BBEE-E645-E13D-397C33D2006E}"/>
            </ac:grpSpMkLst>
          </pc:grpChg>
          <pc:picChg chg="mod">
            <ac:chgData name="Tainá Apoena Bueno de  Oliveira" userId="b3d87a12-b808-4c92-902a-17d290a1a230" providerId="ADAL" clId="{D858DFE9-9703-4B85-8796-4B4D6042D957}" dt="2026-10-08T18:46:08.317" v="752"/>
            <ac:picMkLst>
              <pc:docMk/>
              <pc:sldMasterMk cId="0" sldId="2147483648"/>
              <pc:sldLayoutMk cId="3987847021" sldId="2147483671"/>
              <ac:picMk id="3" creationId="{56F0A8D7-F8E3-2E51-1A27-1C841571560D}"/>
            </ac:picMkLst>
          </pc:picChg>
          <pc:picChg chg="mod">
            <ac:chgData name="Tainá Apoena Bueno de  Oliveira" userId="b3d87a12-b808-4c92-902a-17d290a1a230" providerId="ADAL" clId="{D858DFE9-9703-4B85-8796-4B4D6042D957}" dt="2026-10-08T18:46:08.317" v="752"/>
            <ac:picMkLst>
              <pc:docMk/>
              <pc:sldMasterMk cId="0" sldId="2147483648"/>
              <pc:sldLayoutMk cId="3987847021" sldId="2147483671"/>
              <ac:picMk id="4" creationId="{20DED1FD-EE29-5992-E828-852CBEB425B2}"/>
            </ac:picMkLst>
          </pc:picChg>
          <pc:picChg chg="del">
            <ac:chgData name="Tainá Apoena Bueno de  Oliveira" userId="b3d87a12-b808-4c92-902a-17d290a1a230" providerId="ADAL" clId="{D858DFE9-9703-4B85-8796-4B4D6042D957}" dt="2026-10-08T18:46:12.918" v="754" actId="478"/>
            <ac:picMkLst>
              <pc:docMk/>
              <pc:sldMasterMk cId="0" sldId="2147483648"/>
              <pc:sldLayoutMk cId="3987847021" sldId="2147483671"/>
              <ac:picMk id="9" creationId="{2760270A-447C-45E8-4A64-7263EF0128EF}"/>
            </ac:picMkLst>
          </pc:picChg>
        </pc:sldLayoutChg>
        <pc:sldLayoutChg chg="setBg">
          <pc:chgData name="Tainá Apoena Bueno de  Oliveira" userId="b3d87a12-b808-4c92-902a-17d290a1a230" providerId="ADAL" clId="{D858DFE9-9703-4B85-8796-4B4D6042D957}" dt="2026-10-08T18:40:14.810" v="651"/>
          <pc:sldLayoutMkLst>
            <pc:docMk/>
            <pc:sldMasterMk cId="0" sldId="2147483648"/>
            <pc:sldLayoutMk cId="3204157349" sldId="2147483675"/>
          </pc:sldLayoutMkLst>
        </pc:sldLayoutChg>
        <pc:sldLayoutChg chg="delSp modSp mod setBg">
          <pc:chgData name="Tainá Apoena Bueno de  Oliveira" userId="b3d87a12-b808-4c92-902a-17d290a1a230" providerId="ADAL" clId="{D858DFE9-9703-4B85-8796-4B4D6042D957}" dt="2026-10-08T18:40:10.576" v="649" actId="478"/>
          <pc:sldLayoutMkLst>
            <pc:docMk/>
            <pc:sldMasterMk cId="0" sldId="2147483648"/>
            <pc:sldLayoutMk cId="2857158347" sldId="2147483678"/>
          </pc:sldLayoutMkLst>
          <pc:picChg chg="del">
            <ac:chgData name="Tainá Apoena Bueno de  Oliveira" userId="b3d87a12-b808-4c92-902a-17d290a1a230" providerId="ADAL" clId="{D858DFE9-9703-4B85-8796-4B4D6042D957}" dt="2026-10-08T18:38:43.775" v="638" actId="478"/>
            <ac:picMkLst>
              <pc:docMk/>
              <pc:sldMasterMk cId="0" sldId="2147483648"/>
              <pc:sldLayoutMk cId="2857158347" sldId="2147483678"/>
              <ac:picMk id="2" creationId="{00000000-0000-0000-0000-000000000000}"/>
            </ac:picMkLst>
          </pc:picChg>
          <pc:picChg chg="del">
            <ac:chgData name="Tainá Apoena Bueno de  Oliveira" userId="b3d87a12-b808-4c92-902a-17d290a1a230" providerId="ADAL" clId="{D858DFE9-9703-4B85-8796-4B4D6042D957}" dt="2026-10-08T18:40:10.576" v="649" actId="478"/>
            <ac:picMkLst>
              <pc:docMk/>
              <pc:sldMasterMk cId="0" sldId="2147483648"/>
              <pc:sldLayoutMk cId="2857158347" sldId="2147483678"/>
              <ac:picMk id="3" creationId="{00000000-0000-0000-0000-000000000000}"/>
            </ac:picMkLst>
          </pc:picChg>
          <pc:picChg chg="del">
            <ac:chgData name="Tainá Apoena Bueno de  Oliveira" userId="b3d87a12-b808-4c92-902a-17d290a1a230" providerId="ADAL" clId="{D858DFE9-9703-4B85-8796-4B4D6042D957}" dt="2026-10-08T18:39:59.224" v="647" actId="478"/>
            <ac:picMkLst>
              <pc:docMk/>
              <pc:sldMasterMk cId="0" sldId="2147483648"/>
              <pc:sldLayoutMk cId="2857158347" sldId="2147483678"/>
              <ac:picMk id="4" creationId="{960CBA5C-CEF0-028F-43D4-C79C32B20CFE}"/>
            </ac:picMkLst>
          </pc:picChg>
          <pc:picChg chg="del mod">
            <ac:chgData name="Tainá Apoena Bueno de  Oliveira" userId="b3d87a12-b808-4c92-902a-17d290a1a230" providerId="ADAL" clId="{D858DFE9-9703-4B85-8796-4B4D6042D957}" dt="2026-10-08T18:39:56.428" v="645" actId="478"/>
            <ac:picMkLst>
              <pc:docMk/>
              <pc:sldMasterMk cId="0" sldId="2147483648"/>
              <pc:sldLayoutMk cId="2857158347" sldId="2147483678"/>
              <ac:picMk id="902" creationId="{00000000-0000-0000-0000-000000000000}"/>
            </ac:picMkLst>
          </pc:picChg>
          <pc:picChg chg="del">
            <ac:chgData name="Tainá Apoena Bueno de  Oliveira" userId="b3d87a12-b808-4c92-902a-17d290a1a230" providerId="ADAL" clId="{D858DFE9-9703-4B85-8796-4B4D6042D957}" dt="2026-10-08T18:39:57.260" v="646" actId="478"/>
            <ac:picMkLst>
              <pc:docMk/>
              <pc:sldMasterMk cId="0" sldId="2147483648"/>
              <pc:sldLayoutMk cId="2857158347" sldId="2147483678"/>
              <ac:picMk id="903" creationId="{00000000-0000-0000-0000-000000000000}"/>
            </ac:picMkLst>
          </pc:picChg>
        </pc:sldLayoutChg>
        <pc:sldLayoutChg chg="addSp delSp modSp mod ord setBg">
          <pc:chgData name="Tainá Apoena Bueno de  Oliveira" userId="b3d87a12-b808-4c92-902a-17d290a1a230" providerId="ADAL" clId="{D858DFE9-9703-4B85-8796-4B4D6042D957}" dt="2026-10-08T18:57:58.997" v="924" actId="1076"/>
          <pc:sldLayoutMkLst>
            <pc:docMk/>
            <pc:sldMasterMk cId="0" sldId="2147483648"/>
            <pc:sldLayoutMk cId="1548192773" sldId="2147483679"/>
          </pc:sldLayoutMkLst>
          <pc:spChg chg="add del mod">
            <ac:chgData name="Tainá Apoena Bueno de  Oliveira" userId="b3d87a12-b808-4c92-902a-17d290a1a230" providerId="ADAL" clId="{D858DFE9-9703-4B85-8796-4B4D6042D957}" dt="2026-10-08T18:39:46.575" v="643" actId="207"/>
            <ac:spMkLst>
              <pc:docMk/>
              <pc:sldMasterMk cId="0" sldId="2147483648"/>
              <pc:sldLayoutMk cId="1548192773" sldId="2147483679"/>
              <ac:spMk id="5" creationId="{849D2608-DDFA-D776-3D23-24F6DC579B38}"/>
            </ac:spMkLst>
          </pc:spChg>
          <pc:grpChg chg="add mod">
            <ac:chgData name="Tainá Apoena Bueno de  Oliveira" userId="b3d87a12-b808-4c92-902a-17d290a1a230" providerId="ADAL" clId="{D858DFE9-9703-4B85-8796-4B4D6042D957}" dt="2026-10-08T18:57:58.997" v="924" actId="1076"/>
            <ac:grpSpMkLst>
              <pc:docMk/>
              <pc:sldMasterMk cId="0" sldId="2147483648"/>
              <pc:sldLayoutMk cId="1548192773" sldId="2147483679"/>
              <ac:grpSpMk id="2" creationId="{3F7887BC-F9C7-F0A5-573F-8461920AD6CE}"/>
            </ac:grpSpMkLst>
          </pc:grpChg>
          <pc:picChg chg="del mod">
            <ac:chgData name="Tainá Apoena Bueno de  Oliveira" userId="b3d87a12-b808-4c92-902a-17d290a1a230" providerId="ADAL" clId="{D858DFE9-9703-4B85-8796-4B4D6042D957}" dt="2026-10-08T18:46:24.818" v="758" actId="478"/>
            <ac:picMkLst>
              <pc:docMk/>
              <pc:sldMasterMk cId="0" sldId="2147483648"/>
              <pc:sldLayoutMk cId="1548192773" sldId="2147483679"/>
              <ac:picMk id="4" creationId="{960CBA5C-CEF0-028F-43D4-C79C32B20CFE}"/>
            </ac:picMkLst>
          </pc:picChg>
          <pc:picChg chg="mod">
            <ac:chgData name="Tainá Apoena Bueno de  Oliveira" userId="b3d87a12-b808-4c92-902a-17d290a1a230" providerId="ADAL" clId="{D858DFE9-9703-4B85-8796-4B4D6042D957}" dt="2026-10-08T18:46:17.085" v="755"/>
            <ac:picMkLst>
              <pc:docMk/>
              <pc:sldMasterMk cId="0" sldId="2147483648"/>
              <pc:sldLayoutMk cId="1548192773" sldId="2147483679"/>
              <ac:picMk id="7" creationId="{D1B186D4-23A7-ADCA-0AAA-E6F71A322999}"/>
            </ac:picMkLst>
          </pc:picChg>
          <pc:picChg chg="mod">
            <ac:chgData name="Tainá Apoena Bueno de  Oliveira" userId="b3d87a12-b808-4c92-902a-17d290a1a230" providerId="ADAL" clId="{D858DFE9-9703-4B85-8796-4B4D6042D957}" dt="2026-10-08T18:46:17.085" v="755"/>
            <ac:picMkLst>
              <pc:docMk/>
              <pc:sldMasterMk cId="0" sldId="2147483648"/>
              <pc:sldLayoutMk cId="1548192773" sldId="2147483679"/>
              <ac:picMk id="8" creationId="{74204B34-59A4-9AE4-2E5D-FD8D881EF65E}"/>
            </ac:picMkLst>
          </pc:picChg>
        </pc:sldLayoutChg>
        <pc:sldLayoutChg chg="ord setBg">
          <pc:chgData name="Tainá Apoena Bueno de  Oliveira" userId="b3d87a12-b808-4c92-902a-17d290a1a230" providerId="ADAL" clId="{D858DFE9-9703-4B85-8796-4B4D6042D957}" dt="2026-10-08T18:40:14.810" v="651"/>
          <pc:sldLayoutMkLst>
            <pc:docMk/>
            <pc:sldMasterMk cId="0" sldId="2147483648"/>
            <pc:sldLayoutMk cId="1951501725" sldId="2147483680"/>
          </pc:sldLayoutMkLst>
        </pc:sldLayoutChg>
        <pc:sldLayoutChg chg="addSp delSp modSp add mod modTransition setBg">
          <pc:chgData name="Tainá Apoena Bueno de  Oliveira" userId="b3d87a12-b808-4c92-902a-17d290a1a230" providerId="ADAL" clId="{D858DFE9-9703-4B85-8796-4B4D6042D957}" dt="2026-10-08T18:40:14.810" v="651"/>
          <pc:sldLayoutMkLst>
            <pc:docMk/>
            <pc:sldMasterMk cId="0" sldId="2147483648"/>
            <pc:sldLayoutMk cId="3807951575" sldId="2147483681"/>
          </pc:sldLayoutMkLst>
          <pc:picChg chg="add del mod">
            <ac:chgData name="Tainá Apoena Bueno de  Oliveira" userId="b3d87a12-b808-4c92-902a-17d290a1a230" providerId="ADAL" clId="{D858DFE9-9703-4B85-8796-4B4D6042D957}" dt="2026-10-08T18:38:12.178" v="635" actId="478"/>
            <ac:picMkLst>
              <pc:docMk/>
              <pc:sldMasterMk cId="0" sldId="2147483648"/>
              <pc:sldLayoutMk cId="3807951575" sldId="2147483681"/>
              <ac:picMk id="2" creationId="{63BA12BC-CED4-FC21-B17D-F220230CB003}"/>
            </ac:picMkLst>
          </pc:picChg>
          <pc:picChg chg="del">
            <ac:chgData name="Tainá Apoena Bueno de  Oliveira" userId="b3d87a12-b808-4c92-902a-17d290a1a230" providerId="ADAL" clId="{D858DFE9-9703-4B85-8796-4B4D6042D957}" dt="2026-10-08T18:38:05.192" v="633" actId="478"/>
            <ac:picMkLst>
              <pc:docMk/>
              <pc:sldMasterMk cId="0" sldId="2147483648"/>
              <pc:sldLayoutMk cId="3807951575" sldId="2147483681"/>
              <ac:picMk id="3" creationId="{43DE49A9-6469-0593-AF28-E898545A4AE4}"/>
            </ac:picMkLst>
          </pc:picChg>
          <pc:picChg chg="mod">
            <ac:chgData name="Tainá Apoena Bueno de  Oliveira" userId="b3d87a12-b808-4c92-902a-17d290a1a230" providerId="ADAL" clId="{D858DFE9-9703-4B85-8796-4B4D6042D957}" dt="2026-10-08T18:38:08.667" v="634" actId="1076"/>
            <ac:picMkLst>
              <pc:docMk/>
              <pc:sldMasterMk cId="0" sldId="2147483648"/>
              <pc:sldLayoutMk cId="3807951575" sldId="2147483681"/>
              <ac:picMk id="15" creationId="{9535A435-794B-56CC-A3BB-41CD1696E430}"/>
            </ac:picMkLst>
          </pc:picChg>
        </pc:sldLayoutChg>
      </pc:sldMasterChg>
    </pc:docChg>
  </pc:docChgLst>
  <pc:docChgLst>
    <pc:chgData name="Tainá Apoena Bueno de  Oliveira" userId="b3d87a12-b808-4c92-902a-17d290a1a230" providerId="ADAL" clId="{9580894C-16F4-4AF1-9086-D90228B9A38E}"/>
    <pc:docChg chg="undo custSel addSld modSld modMainMaster">
      <pc:chgData name="Tainá Apoena Bueno de  Oliveira" userId="b3d87a12-b808-4c92-902a-17d290a1a230" providerId="ADAL" clId="{9580894C-16F4-4AF1-9086-D90228B9A38E}" dt="2026-10-08T21:56:52.712" v="226" actId="478"/>
      <pc:docMkLst>
        <pc:docMk/>
      </pc:docMkLst>
      <pc:sldChg chg="addSp delSp modSp mod">
        <pc:chgData name="Tainá Apoena Bueno de  Oliveira" userId="b3d87a12-b808-4c92-902a-17d290a1a230" providerId="ADAL" clId="{9580894C-16F4-4AF1-9086-D90228B9A38E}" dt="2026-10-08T21:56:52.712" v="226" actId="478"/>
        <pc:sldMkLst>
          <pc:docMk/>
          <pc:sldMk cId="2887307742" sldId="264"/>
        </pc:sldMkLst>
        <pc:spChg chg="add del mod">
          <ac:chgData name="Tainá Apoena Bueno de  Oliveira" userId="b3d87a12-b808-4c92-902a-17d290a1a230" providerId="ADAL" clId="{9580894C-16F4-4AF1-9086-D90228B9A38E}" dt="2026-10-08T21:56:37.058" v="222" actId="478"/>
          <ac:spMkLst>
            <pc:docMk/>
            <pc:sldMk cId="2887307742" sldId="264"/>
            <ac:spMk id="3" creationId="{FBBA7E71-0061-DB68-C3D8-D6B22C297576}"/>
          </ac:spMkLst>
        </pc:spChg>
        <pc:spChg chg="add del">
          <ac:chgData name="Tainá Apoena Bueno de  Oliveira" userId="b3d87a12-b808-4c92-902a-17d290a1a230" providerId="ADAL" clId="{9580894C-16F4-4AF1-9086-D90228B9A38E}" dt="2026-10-08T21:56:47.063" v="224" actId="478"/>
          <ac:spMkLst>
            <pc:docMk/>
            <pc:sldMk cId="2887307742" sldId="264"/>
            <ac:spMk id="4" creationId="{5CE9017C-6D49-E51C-53A4-A2A1E8DD698B}"/>
          </ac:spMkLst>
        </pc:spChg>
        <pc:spChg chg="add mod">
          <ac:chgData name="Tainá Apoena Bueno de  Oliveira" userId="b3d87a12-b808-4c92-902a-17d290a1a230" providerId="ADAL" clId="{9580894C-16F4-4AF1-9086-D90228B9A38E}" dt="2026-10-08T21:56:19.776" v="217" actId="1076"/>
          <ac:spMkLst>
            <pc:docMk/>
            <pc:sldMk cId="2887307742" sldId="264"/>
            <ac:spMk id="7" creationId="{5F135309-258D-B317-2782-A45760488E3B}"/>
          </ac:spMkLst>
        </pc:spChg>
        <pc:spChg chg="add mod">
          <ac:chgData name="Tainá Apoena Bueno de  Oliveira" userId="b3d87a12-b808-4c92-902a-17d290a1a230" providerId="ADAL" clId="{9580894C-16F4-4AF1-9086-D90228B9A38E}" dt="2026-10-08T21:56:19.776" v="217" actId="1076"/>
          <ac:spMkLst>
            <pc:docMk/>
            <pc:sldMk cId="2887307742" sldId="264"/>
            <ac:spMk id="8" creationId="{BBD1D27A-CF79-B6D2-5637-AE8BA1771175}"/>
          </ac:spMkLst>
        </pc:spChg>
        <pc:spChg chg="add mod">
          <ac:chgData name="Tainá Apoena Bueno de  Oliveira" userId="b3d87a12-b808-4c92-902a-17d290a1a230" providerId="ADAL" clId="{9580894C-16F4-4AF1-9086-D90228B9A38E}" dt="2026-10-08T21:56:30.197" v="220" actId="1076"/>
          <ac:spMkLst>
            <pc:docMk/>
            <pc:sldMk cId="2887307742" sldId="264"/>
            <ac:spMk id="10" creationId="{E3F63DE2-FA70-52BF-46E7-92D37F3BBCCA}"/>
          </ac:spMkLst>
        </pc:spChg>
        <pc:spChg chg="add del mod">
          <ac:chgData name="Tainá Apoena Bueno de  Oliveira" userId="b3d87a12-b808-4c92-902a-17d290a1a230" providerId="ADAL" clId="{9580894C-16F4-4AF1-9086-D90228B9A38E}" dt="2026-10-08T21:56:44.762" v="223" actId="21"/>
          <ac:spMkLst>
            <pc:docMk/>
            <pc:sldMk cId="2887307742" sldId="264"/>
            <ac:spMk id="11" creationId="{D70EA448-61B3-57EB-16E6-5AAE5AC7BBEE}"/>
          </ac:spMkLst>
        </pc:spChg>
        <pc:spChg chg="add mod">
          <ac:chgData name="Tainá Apoena Bueno de  Oliveira" userId="b3d87a12-b808-4c92-902a-17d290a1a230" providerId="ADAL" clId="{9580894C-16F4-4AF1-9086-D90228B9A38E}" dt="2026-10-08T21:56:47.494" v="225"/>
          <ac:spMkLst>
            <pc:docMk/>
            <pc:sldMk cId="2887307742" sldId="264"/>
            <ac:spMk id="13" creationId="{D70EA448-61B3-57EB-16E6-5AAE5AC7BBEE}"/>
          </ac:spMkLst>
        </pc:spChg>
        <pc:picChg chg="add mod">
          <ac:chgData name="Tainá Apoena Bueno de  Oliveira" userId="b3d87a12-b808-4c92-902a-17d290a1a230" providerId="ADAL" clId="{9580894C-16F4-4AF1-9086-D90228B9A38E}" dt="2026-10-08T21:56:19.776" v="217" actId="1076"/>
          <ac:picMkLst>
            <pc:docMk/>
            <pc:sldMk cId="2887307742" sldId="264"/>
            <ac:picMk id="9" creationId="{82E38760-B216-3C99-54BA-F679E3988374}"/>
          </ac:picMkLst>
        </pc:picChg>
        <pc:picChg chg="add del mod">
          <ac:chgData name="Tainá Apoena Bueno de  Oliveira" userId="b3d87a12-b808-4c92-902a-17d290a1a230" providerId="ADAL" clId="{9580894C-16F4-4AF1-9086-D90228B9A38E}" dt="2026-10-08T21:56:52.712" v="226" actId="478"/>
          <ac:picMkLst>
            <pc:docMk/>
            <pc:sldMk cId="2887307742" sldId="264"/>
            <ac:picMk id="12" creationId="{9B6F3B89-9467-932C-4217-4CF06F689B57}"/>
          </ac:picMkLst>
        </pc:picChg>
      </pc:sldChg>
      <pc:sldChg chg="addSp modSp mod">
        <pc:chgData name="Tainá Apoena Bueno de  Oliveira" userId="b3d87a12-b808-4c92-902a-17d290a1a230" providerId="ADAL" clId="{9580894C-16F4-4AF1-9086-D90228B9A38E}" dt="2026-10-08T21:55:19.549" v="208" actId="1036"/>
        <pc:sldMkLst>
          <pc:docMk/>
          <pc:sldMk cId="459631833" sldId="295"/>
        </pc:sldMkLst>
        <pc:spChg chg="mod">
          <ac:chgData name="Tainá Apoena Bueno de  Oliveira" userId="b3d87a12-b808-4c92-902a-17d290a1a230" providerId="ADAL" clId="{9580894C-16F4-4AF1-9086-D90228B9A38E}" dt="2026-10-08T21:55:06.521" v="200" actId="1076"/>
          <ac:spMkLst>
            <pc:docMk/>
            <pc:sldMk cId="459631833" sldId="295"/>
            <ac:spMk id="2" creationId="{D45FD566-F74F-C8FB-7038-A601C5598372}"/>
          </ac:spMkLst>
        </pc:spChg>
        <pc:spChg chg="add mod">
          <ac:chgData name="Tainá Apoena Bueno de  Oliveira" userId="b3d87a12-b808-4c92-902a-17d290a1a230" providerId="ADAL" clId="{9580894C-16F4-4AF1-9086-D90228B9A38E}" dt="2026-10-08T20:29:26.019" v="50" actId="14100"/>
          <ac:spMkLst>
            <pc:docMk/>
            <pc:sldMk cId="459631833" sldId="295"/>
            <ac:spMk id="3" creationId="{95AB6CED-16E0-EEAE-10CB-DD3D8AD85CB6}"/>
          </ac:spMkLst>
        </pc:spChg>
        <pc:spChg chg="mod">
          <ac:chgData name="Tainá Apoena Bueno de  Oliveira" userId="b3d87a12-b808-4c92-902a-17d290a1a230" providerId="ADAL" clId="{9580894C-16F4-4AF1-9086-D90228B9A38E}" dt="2026-10-08T21:55:19.549" v="208" actId="1036"/>
          <ac:spMkLst>
            <pc:docMk/>
            <pc:sldMk cId="459631833" sldId="295"/>
            <ac:spMk id="5" creationId="{009F15A0-1957-ADE2-9FBD-EC17FBE7A38D}"/>
          </ac:spMkLst>
        </pc:spChg>
        <pc:spChg chg="mod">
          <ac:chgData name="Tainá Apoena Bueno de  Oliveira" userId="b3d87a12-b808-4c92-902a-17d290a1a230" providerId="ADAL" clId="{9580894C-16F4-4AF1-9086-D90228B9A38E}" dt="2026-10-08T21:54:52.329" v="199" actId="14100"/>
          <ac:spMkLst>
            <pc:docMk/>
            <pc:sldMk cId="459631833" sldId="295"/>
            <ac:spMk id="6" creationId="{179480FC-0D8C-9E2C-AFC1-4F100A7FFB45}"/>
          </ac:spMkLst>
        </pc:spChg>
      </pc:sldChg>
      <pc:sldChg chg="addSp delSp modSp add mod modClrScheme chgLayout">
        <pc:chgData name="Tainá Apoena Bueno de  Oliveira" userId="b3d87a12-b808-4c92-902a-17d290a1a230" providerId="ADAL" clId="{9580894C-16F4-4AF1-9086-D90228B9A38E}" dt="2026-10-08T21:56:05.711" v="213" actId="1076"/>
        <pc:sldMkLst>
          <pc:docMk/>
          <pc:sldMk cId="1345059462" sldId="303"/>
        </pc:sldMkLst>
        <pc:spChg chg="mod">
          <ac:chgData name="Tainá Apoena Bueno de  Oliveira" userId="b3d87a12-b808-4c92-902a-17d290a1a230" providerId="ADAL" clId="{9580894C-16F4-4AF1-9086-D90228B9A38E}" dt="2026-10-08T21:56:05.711" v="213" actId="1076"/>
          <ac:spMkLst>
            <pc:docMk/>
            <pc:sldMk cId="1345059462" sldId="303"/>
            <ac:spMk id="2" creationId="{D45FD566-F74F-C8FB-7038-A601C5598372}"/>
          </ac:spMkLst>
        </pc:spChg>
        <pc:spChg chg="add mod">
          <ac:chgData name="Tainá Apoena Bueno de  Oliveira" userId="b3d87a12-b808-4c92-902a-17d290a1a230" providerId="ADAL" clId="{9580894C-16F4-4AF1-9086-D90228B9A38E}" dt="2026-10-08T20:29:55.947" v="80" actId="20577"/>
          <ac:spMkLst>
            <pc:docMk/>
            <pc:sldMk cId="1345059462" sldId="303"/>
            <ac:spMk id="3" creationId="{9F5D83B3-4C08-547A-F154-BA1750E68301}"/>
          </ac:spMkLst>
        </pc:spChg>
        <pc:spChg chg="add mod">
          <ac:chgData name="Tainá Apoena Bueno de  Oliveira" userId="b3d87a12-b808-4c92-902a-17d290a1a230" providerId="ADAL" clId="{9580894C-16F4-4AF1-9086-D90228B9A38E}" dt="2026-10-08T21:56:01.926" v="212"/>
          <ac:spMkLst>
            <pc:docMk/>
            <pc:sldMk cId="1345059462" sldId="303"/>
            <ac:spMk id="4" creationId="{CD8C5EB2-8DC0-3255-CB1E-2D6C806245CC}"/>
          </ac:spMkLst>
        </pc:spChg>
        <pc:spChg chg="del mod">
          <ac:chgData name="Tainá Apoena Bueno de  Oliveira" userId="b3d87a12-b808-4c92-902a-17d290a1a230" providerId="ADAL" clId="{9580894C-16F4-4AF1-9086-D90228B9A38E}" dt="2026-10-08T21:55:59.280" v="210" actId="478"/>
          <ac:spMkLst>
            <pc:docMk/>
            <pc:sldMk cId="1345059462" sldId="303"/>
            <ac:spMk id="5" creationId="{009F15A0-1957-ADE2-9FBD-EC17FBE7A38D}"/>
          </ac:spMkLst>
        </pc:spChg>
        <pc:spChg chg="del mod">
          <ac:chgData name="Tainá Apoena Bueno de  Oliveira" userId="b3d87a12-b808-4c92-902a-17d290a1a230" providerId="ADAL" clId="{9580894C-16F4-4AF1-9086-D90228B9A38E}" dt="2026-10-08T21:56:01.529" v="211" actId="478"/>
          <ac:spMkLst>
            <pc:docMk/>
            <pc:sldMk cId="1345059462" sldId="303"/>
            <ac:spMk id="6" creationId="{179480FC-0D8C-9E2C-AFC1-4F100A7FFB45}"/>
          </ac:spMkLst>
        </pc:spChg>
        <pc:spChg chg="add mod">
          <ac:chgData name="Tainá Apoena Bueno de  Oliveira" userId="b3d87a12-b808-4c92-902a-17d290a1a230" providerId="ADAL" clId="{9580894C-16F4-4AF1-9086-D90228B9A38E}" dt="2026-10-08T21:56:01.926" v="212"/>
          <ac:spMkLst>
            <pc:docMk/>
            <pc:sldMk cId="1345059462" sldId="303"/>
            <ac:spMk id="8" creationId="{62B6D024-765D-FA52-C557-E3ABD0D04719}"/>
          </ac:spMkLst>
        </pc:spChg>
        <pc:picChg chg="del mod">
          <ac:chgData name="Tainá Apoena Bueno de  Oliveira" userId="b3d87a12-b808-4c92-902a-17d290a1a230" providerId="ADAL" clId="{9580894C-16F4-4AF1-9086-D90228B9A38E}" dt="2026-10-08T21:55:56.843" v="209" actId="478"/>
          <ac:picMkLst>
            <pc:docMk/>
            <pc:sldMk cId="1345059462" sldId="303"/>
            <ac:picMk id="7" creationId="{065F2E4F-93C5-0BBA-6E77-8AA7D4C7B67C}"/>
          </ac:picMkLst>
        </pc:picChg>
        <pc:picChg chg="add mod">
          <ac:chgData name="Tainá Apoena Bueno de  Oliveira" userId="b3d87a12-b808-4c92-902a-17d290a1a230" providerId="ADAL" clId="{9580894C-16F4-4AF1-9086-D90228B9A38E}" dt="2026-10-08T21:56:01.926" v="212"/>
          <ac:picMkLst>
            <pc:docMk/>
            <pc:sldMk cId="1345059462" sldId="303"/>
            <ac:picMk id="9" creationId="{075064A2-7856-1230-3043-42802F1C2444}"/>
          </ac:picMkLst>
        </pc:picChg>
      </pc:sldChg>
      <pc:sldChg chg="modSp add mod">
        <pc:chgData name="Tainá Apoena Bueno de  Oliveira" userId="b3d87a12-b808-4c92-902a-17d290a1a230" providerId="ADAL" clId="{9580894C-16F4-4AF1-9086-D90228B9A38E}" dt="2026-10-08T21:51:48.841" v="94" actId="20577"/>
        <pc:sldMkLst>
          <pc:docMk/>
          <pc:sldMk cId="192494267" sldId="304"/>
        </pc:sldMkLst>
        <pc:spChg chg="mod">
          <ac:chgData name="Tainá Apoena Bueno de  Oliveira" userId="b3d87a12-b808-4c92-902a-17d290a1a230" providerId="ADAL" clId="{9580894C-16F4-4AF1-9086-D90228B9A38E}" dt="2026-10-08T21:51:48.841" v="94" actId="20577"/>
          <ac:spMkLst>
            <pc:docMk/>
            <pc:sldMk cId="192494267" sldId="304"/>
            <ac:spMk id="5" creationId="{D3A1A9D5-CFC6-350B-5D3A-C795D64A04F9}"/>
          </ac:spMkLst>
        </pc:spChg>
        <pc:spChg chg="mod">
          <ac:chgData name="Tainá Apoena Bueno de  Oliveira" userId="b3d87a12-b808-4c92-902a-17d290a1a230" providerId="ADAL" clId="{9580894C-16F4-4AF1-9086-D90228B9A38E}" dt="2026-10-08T21:51:45.181" v="92" actId="20577"/>
          <ac:spMkLst>
            <pc:docMk/>
            <pc:sldMk cId="192494267" sldId="304"/>
            <ac:spMk id="7" creationId="{9A6189F0-43E1-4EA0-E9E1-7489DFCE35C3}"/>
          </ac:spMkLst>
        </pc:spChg>
      </pc:sldChg>
      <pc:sldMasterChg chg="addSldLayout modSldLayout">
        <pc:chgData name="Tainá Apoena Bueno de  Oliveira" userId="b3d87a12-b808-4c92-902a-17d290a1a230" providerId="ADAL" clId="{9580894C-16F4-4AF1-9086-D90228B9A38E}" dt="2026-10-08T20:28:02.595" v="25" actId="14100"/>
        <pc:sldMasterMkLst>
          <pc:docMk/>
          <pc:sldMasterMk cId="0" sldId="2147483648"/>
        </pc:sldMasterMkLst>
        <pc:sldLayoutChg chg="addSp delSp modSp add mod modTransition">
          <pc:chgData name="Tainá Apoena Bueno de  Oliveira" userId="b3d87a12-b808-4c92-902a-17d290a1a230" providerId="ADAL" clId="{9580894C-16F4-4AF1-9086-D90228B9A38E}" dt="2026-10-08T20:28:02.595" v="25" actId="14100"/>
          <pc:sldLayoutMkLst>
            <pc:docMk/>
            <pc:sldMasterMk cId="0" sldId="2147483648"/>
            <pc:sldLayoutMk cId="3584525739" sldId="2147483681"/>
          </pc:sldLayoutMkLst>
          <pc:grpChg chg="mod">
            <ac:chgData name="Tainá Apoena Bueno de  Oliveira" userId="b3d87a12-b808-4c92-902a-17d290a1a230" providerId="ADAL" clId="{9580894C-16F4-4AF1-9086-D90228B9A38E}" dt="2026-10-08T20:28:02.595" v="25" actId="14100"/>
            <ac:grpSpMkLst>
              <pc:docMk/>
              <pc:sldMasterMk cId="0" sldId="2147483648"/>
              <pc:sldLayoutMk cId="3584525739" sldId="2147483681"/>
              <ac:grpSpMk id="17" creationId="{A528A7F6-8115-9B82-1CC5-B9374C720992}"/>
            </ac:grpSpMkLst>
          </pc:grpChg>
          <pc:picChg chg="add del mod ord">
            <ac:chgData name="Tainá Apoena Bueno de  Oliveira" userId="b3d87a12-b808-4c92-902a-17d290a1a230" providerId="ADAL" clId="{9580894C-16F4-4AF1-9086-D90228B9A38E}" dt="2026-10-08T20:27:26.119" v="13" actId="478"/>
            <ac:picMkLst>
              <pc:docMk/>
              <pc:sldMasterMk cId="0" sldId="2147483648"/>
              <pc:sldLayoutMk cId="3584525739" sldId="2147483681"/>
              <ac:picMk id="3" creationId="{DC83992B-0C99-1C01-97D2-EC2EBE5514D8}"/>
            </ac:picMkLst>
          </pc:picChg>
          <pc:picChg chg="add mod ord">
            <ac:chgData name="Tainá Apoena Bueno de  Oliveira" userId="b3d87a12-b808-4c92-902a-17d290a1a230" providerId="ADAL" clId="{9580894C-16F4-4AF1-9086-D90228B9A38E}" dt="2026-10-08T20:27:43.478" v="21" actId="167"/>
            <ac:picMkLst>
              <pc:docMk/>
              <pc:sldMasterMk cId="0" sldId="2147483648"/>
              <pc:sldLayoutMk cId="3584525739" sldId="2147483681"/>
              <ac:picMk id="6" creationId="{0E2581A0-7610-F6BB-90E0-188377CBE73B}"/>
            </ac:picMkLst>
          </pc:picChg>
          <pc:picChg chg="del">
            <ac:chgData name="Tainá Apoena Bueno de  Oliveira" userId="b3d87a12-b808-4c92-902a-17d290a1a230" providerId="ADAL" clId="{9580894C-16F4-4AF1-9086-D90228B9A38E}" dt="2026-10-08T20:23:52.931" v="1" actId="478"/>
            <ac:picMkLst>
              <pc:docMk/>
              <pc:sldMasterMk cId="0" sldId="2147483648"/>
              <pc:sldLayoutMk cId="3584525739" sldId="2147483681"/>
              <ac:picMk id="12" creationId="{4C4383D1-21DE-D72D-C17D-55E6AB5BCB6E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701947FA-D266-5BFC-83AD-904E10F11F6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68F1145-6B13-C8F4-49AD-8BC2CF96B6C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7769225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323B16-6AC5-4C77-B4B1-855946B0C1E8}" type="datetimeFigureOut">
              <a:rPr lang="pt-BR" smtClean="0"/>
              <a:t>08/10/2026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7F98BC5-1745-E0D2-C6E1-EBB80C307B3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2316480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6929679-5827-61EA-31EA-D07C7C279B9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7769225" y="2316480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310E6A-8F12-42F1-807D-843B3990B5D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68421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8480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7518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632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1376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7648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APA_02_TEXTO">
    <p:bg>
      <p:bgPr>
        <a:solidFill>
          <a:srgbClr val="0B26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 descr="Uma imagem contendo objeto, microscópio, no interior, mesa&#10;&#10;Descrição gerada automaticamente">
            <a:extLst>
              <a:ext uri="{FF2B5EF4-FFF2-40B4-BE49-F238E27FC236}">
                <a16:creationId xmlns:a16="http://schemas.microsoft.com/office/drawing/2014/main" id="{4C4383D1-21DE-D72D-C17D-55E6AB5BCB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44" r="4971" b="2884"/>
          <a:stretch/>
        </p:blipFill>
        <p:spPr>
          <a:xfrm>
            <a:off x="12031580" y="0"/>
            <a:ext cx="12355595" cy="13716000"/>
          </a:xfrm>
          <a:prstGeom prst="rect">
            <a:avLst/>
          </a:prstGeom>
        </p:spPr>
      </p:pic>
      <p:pic>
        <p:nvPicPr>
          <p:cNvPr id="5" name="Imagem 4" descr="Texto&#10;&#10;Descrição gerada automaticamente">
            <a:extLst>
              <a:ext uri="{FF2B5EF4-FFF2-40B4-BE49-F238E27FC236}">
                <a16:creationId xmlns:a16="http://schemas.microsoft.com/office/drawing/2014/main" id="{0DDE4726-3529-22F7-236A-FFFDD9EA52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99359" y="1157359"/>
            <a:ext cx="7067125" cy="2240461"/>
          </a:xfrm>
          <a:prstGeom prst="rect">
            <a:avLst/>
          </a:prstGeom>
        </p:spPr>
      </p:pic>
      <p:grpSp>
        <p:nvGrpSpPr>
          <p:cNvPr id="17" name="Agrupar 16">
            <a:extLst>
              <a:ext uri="{FF2B5EF4-FFF2-40B4-BE49-F238E27FC236}">
                <a16:creationId xmlns:a16="http://schemas.microsoft.com/office/drawing/2014/main" id="{A528A7F6-8115-9B82-1CC5-B9374C720992}"/>
              </a:ext>
            </a:extLst>
          </p:cNvPr>
          <p:cNvGrpSpPr/>
          <p:nvPr userDrawn="1"/>
        </p:nvGrpSpPr>
        <p:grpSpPr>
          <a:xfrm>
            <a:off x="19649613" y="12408310"/>
            <a:ext cx="4091094" cy="598507"/>
            <a:chOff x="9912055" y="8694821"/>
            <a:chExt cx="4968342" cy="726844"/>
          </a:xfrm>
        </p:grpSpPr>
        <p:pic>
          <p:nvPicPr>
            <p:cNvPr id="14" name="Imagem 13" descr="Logotipo&#10;&#10;Descrição gerada automaticamente">
              <a:extLst>
                <a:ext uri="{FF2B5EF4-FFF2-40B4-BE49-F238E27FC236}">
                  <a16:creationId xmlns:a16="http://schemas.microsoft.com/office/drawing/2014/main" id="{CB06253C-8F00-FC22-3A78-70F7DEFCBED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12476329" y="8694821"/>
              <a:ext cx="2404068" cy="715878"/>
            </a:xfrm>
            <a:prstGeom prst="rect">
              <a:avLst/>
            </a:prstGeom>
          </p:spPr>
        </p:pic>
        <p:pic>
          <p:nvPicPr>
            <p:cNvPr id="16" name="Imagem 15" descr="Logotipo&#10;&#10;Descrição gerada automaticamente">
              <a:extLst>
                <a:ext uri="{FF2B5EF4-FFF2-40B4-BE49-F238E27FC236}">
                  <a16:creationId xmlns:a16="http://schemas.microsoft.com/office/drawing/2014/main" id="{62A9D2E4-E267-E101-32E6-AB5C4309AED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9912055" y="8704250"/>
              <a:ext cx="2281532" cy="7174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05011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CAPA_02_TEXTO">
    <p:bg>
      <p:bgPr>
        <a:solidFill>
          <a:srgbClr val="0B26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Inseto em cima de uma superfície branca">
            <a:extLst>
              <a:ext uri="{FF2B5EF4-FFF2-40B4-BE49-F238E27FC236}">
                <a16:creationId xmlns:a16="http://schemas.microsoft.com/office/drawing/2014/main" id="{0E2581A0-7610-F6BB-90E0-188377CBE7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24387175" cy="13717787"/>
          </a:xfrm>
          <a:prstGeom prst="rect">
            <a:avLst/>
          </a:prstGeom>
        </p:spPr>
      </p:pic>
      <p:pic>
        <p:nvPicPr>
          <p:cNvPr id="5" name="Imagem 4" descr="Texto&#10;&#10;Descrição gerada automaticamente">
            <a:extLst>
              <a:ext uri="{FF2B5EF4-FFF2-40B4-BE49-F238E27FC236}">
                <a16:creationId xmlns:a16="http://schemas.microsoft.com/office/drawing/2014/main" id="{0DDE4726-3529-22F7-236A-FFFDD9EA52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99359" y="1157359"/>
            <a:ext cx="7067125" cy="2240461"/>
          </a:xfrm>
          <a:prstGeom prst="rect">
            <a:avLst/>
          </a:prstGeom>
        </p:spPr>
      </p:pic>
      <p:grpSp>
        <p:nvGrpSpPr>
          <p:cNvPr id="17" name="Agrupar 16">
            <a:extLst>
              <a:ext uri="{FF2B5EF4-FFF2-40B4-BE49-F238E27FC236}">
                <a16:creationId xmlns:a16="http://schemas.microsoft.com/office/drawing/2014/main" id="{A528A7F6-8115-9B82-1CC5-B9374C720992}"/>
              </a:ext>
            </a:extLst>
          </p:cNvPr>
          <p:cNvGrpSpPr/>
          <p:nvPr userDrawn="1"/>
        </p:nvGrpSpPr>
        <p:grpSpPr>
          <a:xfrm>
            <a:off x="19883615" y="558852"/>
            <a:ext cx="4029369" cy="589477"/>
            <a:chOff x="9912055" y="8694821"/>
            <a:chExt cx="4968342" cy="726844"/>
          </a:xfrm>
        </p:grpSpPr>
        <p:pic>
          <p:nvPicPr>
            <p:cNvPr id="14" name="Imagem 13" descr="Logotipo&#10;&#10;Descrição gerada automaticamente">
              <a:extLst>
                <a:ext uri="{FF2B5EF4-FFF2-40B4-BE49-F238E27FC236}">
                  <a16:creationId xmlns:a16="http://schemas.microsoft.com/office/drawing/2014/main" id="{CB06253C-8F00-FC22-3A78-70F7DEFCBED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12476329" y="8694821"/>
              <a:ext cx="2404068" cy="715878"/>
            </a:xfrm>
            <a:prstGeom prst="rect">
              <a:avLst/>
            </a:prstGeom>
          </p:spPr>
        </p:pic>
        <p:pic>
          <p:nvPicPr>
            <p:cNvPr id="16" name="Imagem 15" descr="Logotipo&#10;&#10;Descrição gerada automaticamente">
              <a:extLst>
                <a:ext uri="{FF2B5EF4-FFF2-40B4-BE49-F238E27FC236}">
                  <a16:creationId xmlns:a16="http://schemas.microsoft.com/office/drawing/2014/main" id="{62A9D2E4-E267-E101-32E6-AB5C4309AED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9912055" y="8704250"/>
              <a:ext cx="2281532" cy="7174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84525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NDO_AZ_02">
    <p:bg>
      <p:bgPr>
        <a:solidFill>
          <a:srgbClr val="0B26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Ícone">
            <a:extLst>
              <a:ext uri="{FF2B5EF4-FFF2-40B4-BE49-F238E27FC236}">
                <a16:creationId xmlns:a16="http://schemas.microsoft.com/office/drawing/2014/main" id="{A354F6DB-E2B1-4A36-90D1-DDAC19BFE8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53750" r="28935"/>
          <a:stretch/>
        </p:blipFill>
        <p:spPr>
          <a:xfrm>
            <a:off x="16933207" y="-1"/>
            <a:ext cx="7453968" cy="4698413"/>
          </a:xfrm>
          <a:prstGeom prst="rect">
            <a:avLst/>
          </a:prstGeom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B5E4C98A-D572-42B6-C667-FC65744DEAA0}"/>
              </a:ext>
            </a:extLst>
          </p:cNvPr>
          <p:cNvGrpSpPr/>
          <p:nvPr userDrawn="1"/>
        </p:nvGrpSpPr>
        <p:grpSpPr>
          <a:xfrm>
            <a:off x="17993873" y="12579208"/>
            <a:ext cx="5746834" cy="580672"/>
            <a:chOff x="16641510" y="12352786"/>
            <a:chExt cx="7099197" cy="717317"/>
          </a:xfrm>
        </p:grpSpPr>
        <p:pic>
          <p:nvPicPr>
            <p:cNvPr id="14" name="Imagem 13" descr="Logotipo&#10;&#10;Descrição gerada automaticamente">
              <a:extLst>
                <a:ext uri="{FF2B5EF4-FFF2-40B4-BE49-F238E27FC236}">
                  <a16:creationId xmlns:a16="http://schemas.microsoft.com/office/drawing/2014/main" id="{62D4EE93-C076-132A-07D7-8159648569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1761119" y="12408310"/>
              <a:ext cx="1979588" cy="589477"/>
            </a:xfrm>
            <a:prstGeom prst="rect">
              <a:avLst/>
            </a:prstGeom>
          </p:spPr>
        </p:pic>
        <p:pic>
          <p:nvPicPr>
            <p:cNvPr id="15" name="Imagem 14" descr="Logotipo&#10;&#10;Descrição gerada automaticamente">
              <a:extLst>
                <a:ext uri="{FF2B5EF4-FFF2-40B4-BE49-F238E27FC236}">
                  <a16:creationId xmlns:a16="http://schemas.microsoft.com/office/drawing/2014/main" id="{5C0804DB-8BEE-39AF-D1C0-90B759674F2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19649613" y="12416074"/>
              <a:ext cx="1878687" cy="590743"/>
            </a:xfrm>
            <a:prstGeom prst="rect">
              <a:avLst/>
            </a:prstGeom>
          </p:spPr>
        </p:pic>
        <p:pic>
          <p:nvPicPr>
            <p:cNvPr id="16" name="Imagem 15" descr="Logotipo&#10;&#10;Descrição gerada automaticamente">
              <a:extLst>
                <a:ext uri="{FF2B5EF4-FFF2-40B4-BE49-F238E27FC236}">
                  <a16:creationId xmlns:a16="http://schemas.microsoft.com/office/drawing/2014/main" id="{33DC8CCF-ED85-4510-2515-824F1212EF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16641510" y="12352786"/>
              <a:ext cx="2775284" cy="7173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46156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FUNDO_AZ_03">
    <p:bg>
      <p:bgPr>
        <a:solidFill>
          <a:srgbClr val="0B26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Ícone&#10;&#10;Descrição gerada automaticamente">
            <a:extLst>
              <a:ext uri="{FF2B5EF4-FFF2-40B4-BE49-F238E27FC236}">
                <a16:creationId xmlns:a16="http://schemas.microsoft.com/office/drawing/2014/main" id="{DE2533BD-6943-7F52-1C57-D9CD2DB09A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549080" y="-1"/>
            <a:ext cx="4838095" cy="4444444"/>
          </a:xfrm>
          <a:prstGeom prst="rect">
            <a:avLst/>
          </a:prstGeom>
        </p:spPr>
      </p:pic>
      <p:grpSp>
        <p:nvGrpSpPr>
          <p:cNvPr id="7" name="Agrupar 6">
            <a:extLst>
              <a:ext uri="{FF2B5EF4-FFF2-40B4-BE49-F238E27FC236}">
                <a16:creationId xmlns:a16="http://schemas.microsoft.com/office/drawing/2014/main" id="{F383524D-926E-751A-6D1D-AA3635017530}"/>
              </a:ext>
            </a:extLst>
          </p:cNvPr>
          <p:cNvGrpSpPr/>
          <p:nvPr userDrawn="1"/>
        </p:nvGrpSpPr>
        <p:grpSpPr>
          <a:xfrm>
            <a:off x="17993873" y="12579208"/>
            <a:ext cx="5746834" cy="580672"/>
            <a:chOff x="16641510" y="12352786"/>
            <a:chExt cx="7099197" cy="717317"/>
          </a:xfrm>
        </p:grpSpPr>
        <p:pic>
          <p:nvPicPr>
            <p:cNvPr id="8" name="Imagem 7" descr="Logotipo&#10;&#10;Descrição gerada automaticamente">
              <a:extLst>
                <a:ext uri="{FF2B5EF4-FFF2-40B4-BE49-F238E27FC236}">
                  <a16:creationId xmlns:a16="http://schemas.microsoft.com/office/drawing/2014/main" id="{14A6F7AC-BA60-2CF8-A870-745741877FF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1761119" y="12408310"/>
              <a:ext cx="1979588" cy="589477"/>
            </a:xfrm>
            <a:prstGeom prst="rect">
              <a:avLst/>
            </a:prstGeom>
          </p:spPr>
        </p:pic>
        <p:pic>
          <p:nvPicPr>
            <p:cNvPr id="9" name="Imagem 8" descr="Logotipo&#10;&#10;Descrição gerada automaticamente">
              <a:extLst>
                <a:ext uri="{FF2B5EF4-FFF2-40B4-BE49-F238E27FC236}">
                  <a16:creationId xmlns:a16="http://schemas.microsoft.com/office/drawing/2014/main" id="{351C90FA-D965-105C-2E4B-5024F5293D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19649613" y="12416074"/>
              <a:ext cx="1878687" cy="590743"/>
            </a:xfrm>
            <a:prstGeom prst="rect">
              <a:avLst/>
            </a:prstGeom>
          </p:spPr>
        </p:pic>
        <p:pic>
          <p:nvPicPr>
            <p:cNvPr id="10" name="Imagem 9" descr="Logotipo&#10;&#10;Descrição gerada automaticamente">
              <a:extLst>
                <a:ext uri="{FF2B5EF4-FFF2-40B4-BE49-F238E27FC236}">
                  <a16:creationId xmlns:a16="http://schemas.microsoft.com/office/drawing/2014/main" id="{396FE8B7-E65E-48AF-EE59-AEAB0339BAB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16641510" y="12352786"/>
              <a:ext cx="2775284" cy="7173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53415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NDO_AZ_06">
    <p:bg>
      <p:bgPr>
        <a:solidFill>
          <a:srgbClr val="0B26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749DD6B1-BBEE-E645-E13D-397C33D2006E}"/>
              </a:ext>
            </a:extLst>
          </p:cNvPr>
          <p:cNvGrpSpPr/>
          <p:nvPr userDrawn="1"/>
        </p:nvGrpSpPr>
        <p:grpSpPr>
          <a:xfrm>
            <a:off x="18561128" y="913361"/>
            <a:ext cx="5094513" cy="590105"/>
            <a:chOff x="12193587" y="12200021"/>
            <a:chExt cx="7151316" cy="828347"/>
          </a:xfrm>
        </p:grpSpPr>
        <p:pic>
          <p:nvPicPr>
            <p:cNvPr id="3" name="Imagem 2" descr="Texto&#10;&#10;Descrição gerada automaticamente">
              <a:extLst>
                <a:ext uri="{FF2B5EF4-FFF2-40B4-BE49-F238E27FC236}">
                  <a16:creationId xmlns:a16="http://schemas.microsoft.com/office/drawing/2014/main" id="{56F0A8D7-F8E3-2E51-1A27-1C841571560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2193587" y="12200021"/>
              <a:ext cx="4943053" cy="828347"/>
            </a:xfrm>
            <a:prstGeom prst="rect">
              <a:avLst/>
            </a:prstGeom>
          </p:spPr>
        </p:pic>
        <p:pic>
          <p:nvPicPr>
            <p:cNvPr id="4" name="Imagem 3" descr="Texto&#10;&#10;Descrição gerada automaticamente com confiança média">
              <a:extLst>
                <a:ext uri="{FF2B5EF4-FFF2-40B4-BE49-F238E27FC236}">
                  <a16:creationId xmlns:a16="http://schemas.microsoft.com/office/drawing/2014/main" id="{20DED1FD-EE29-5992-E828-852CBEB425B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7353077" y="12235646"/>
              <a:ext cx="1991826" cy="6318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87847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FINAL_02">
    <p:bg>
      <p:bgPr>
        <a:solidFill>
          <a:srgbClr val="0B26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 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455407" y="0"/>
            <a:ext cx="5931641" cy="1371600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849D2608-DDFA-D776-3D23-24F6DC579B38}"/>
              </a:ext>
            </a:extLst>
          </p:cNvPr>
          <p:cNvSpPr/>
          <p:nvPr userDrawn="1"/>
        </p:nvSpPr>
        <p:spPr>
          <a:xfrm>
            <a:off x="1190" y="12893543"/>
            <a:ext cx="24384794" cy="822457"/>
          </a:xfrm>
          <a:prstGeom prst="rect">
            <a:avLst/>
          </a:prstGeom>
          <a:solidFill>
            <a:srgbClr val="405CB5"/>
          </a:solidFill>
          <a:ln>
            <a:solidFill>
              <a:srgbClr val="405CB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900">
              <a:ln>
                <a:solidFill>
                  <a:srgbClr val="405CB5"/>
                </a:solidFill>
              </a:ln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88D131C-C430-6A4C-7C99-4AC6962E1DA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55717" y="13030703"/>
            <a:ext cx="20275740" cy="548137"/>
          </a:xfrm>
          <a:prstGeom prst="rect">
            <a:avLst/>
          </a:prstGeom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3F7887BC-F9C7-F0A5-573F-8461920AD6CE}"/>
              </a:ext>
            </a:extLst>
          </p:cNvPr>
          <p:cNvGrpSpPr/>
          <p:nvPr userDrawn="1"/>
        </p:nvGrpSpPr>
        <p:grpSpPr>
          <a:xfrm>
            <a:off x="1205486" y="1502774"/>
            <a:ext cx="12910437" cy="1495435"/>
            <a:chOff x="12193587" y="12200021"/>
            <a:chExt cx="7151316" cy="828347"/>
          </a:xfrm>
        </p:grpSpPr>
        <p:pic>
          <p:nvPicPr>
            <p:cNvPr id="7" name="Imagem 6" descr="Texto&#10;&#10;Descrição gerada automaticamente">
              <a:extLst>
                <a:ext uri="{FF2B5EF4-FFF2-40B4-BE49-F238E27FC236}">
                  <a16:creationId xmlns:a16="http://schemas.microsoft.com/office/drawing/2014/main" id="{D1B186D4-23A7-ADCA-0AAA-E6F71A3229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12193587" y="12200021"/>
              <a:ext cx="4943053" cy="828347"/>
            </a:xfrm>
            <a:prstGeom prst="rect">
              <a:avLst/>
            </a:prstGeom>
          </p:spPr>
        </p:pic>
        <p:pic>
          <p:nvPicPr>
            <p:cNvPr id="8" name="Imagem 7" descr="Texto&#10;&#10;Descrição gerada automaticamente com confiança média">
              <a:extLst>
                <a:ext uri="{FF2B5EF4-FFF2-40B4-BE49-F238E27FC236}">
                  <a16:creationId xmlns:a16="http://schemas.microsoft.com/office/drawing/2014/main" id="{74204B34-59A4-9AE4-2E5D-FD8D881EF6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17353077" y="12235646"/>
              <a:ext cx="1991826" cy="6318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48192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FUNDO_VZ_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1501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FINAL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7158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81" r:id="rId2"/>
    <p:sldLayoutId id="2147483668" r:id="rId3"/>
    <p:sldLayoutId id="2147483669" r:id="rId4"/>
    <p:sldLayoutId id="2147483671" r:id="rId5"/>
    <p:sldLayoutId id="2147483679" r:id="rId6"/>
    <p:sldLayoutId id="2147483680" r:id="rId7"/>
    <p:sldLayoutId id="2147483678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0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>
            <a:extLst>
              <a:ext uri="{FF2B5EF4-FFF2-40B4-BE49-F238E27FC236}">
                <a16:creationId xmlns:a16="http://schemas.microsoft.com/office/drawing/2014/main" id="{DFA75A76-0865-3D14-0727-4609C3A23A65}"/>
              </a:ext>
            </a:extLst>
          </p:cNvPr>
          <p:cNvSpPr/>
          <p:nvPr/>
        </p:nvSpPr>
        <p:spPr>
          <a:xfrm>
            <a:off x="1524191" y="787400"/>
            <a:ext cx="8393532" cy="9821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800" b="1" dirty="0">
                <a:solidFill>
                  <a:srgbClr val="0B2545"/>
                </a:solidFill>
                <a:latin typeface="Aptos Display" panose="020B0004020202020204" pitchFamily="34" charset="0"/>
                <a:ea typeface="MuseoModerno SemiBold" pitchFamily="34" charset="-122"/>
                <a:cs typeface="MuseoModerno SemiBold" pitchFamily="34" charset="-120"/>
              </a:rPr>
              <a:t>INSTRUÇÕES IMPORTANTES</a:t>
            </a:r>
            <a:endParaRPr lang="en-US" sz="4800" b="1" dirty="0">
              <a:solidFill>
                <a:srgbClr val="0B2545"/>
              </a:solidFill>
              <a:latin typeface="Aptos Display" panose="020B0004020202020204" pitchFamily="34" charset="0"/>
            </a:endParaRPr>
          </a:p>
        </p:txBody>
      </p:sp>
      <p:pic>
        <p:nvPicPr>
          <p:cNvPr id="3" name="Image 938" descr=" ">
            <a:extLst>
              <a:ext uri="{FF2B5EF4-FFF2-40B4-BE49-F238E27FC236}">
                <a16:creationId xmlns:a16="http://schemas.microsoft.com/office/drawing/2014/main" id="{EF04C5A1-C4B9-A8CB-7CE2-853FAC2F62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24191" y="1917699"/>
            <a:ext cx="8763904" cy="45719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377813F7-B160-037D-7FB7-F32F4D8CD635}"/>
              </a:ext>
            </a:extLst>
          </p:cNvPr>
          <p:cNvSpPr/>
          <p:nvPr/>
        </p:nvSpPr>
        <p:spPr>
          <a:xfrm>
            <a:off x="2794350" y="4499054"/>
            <a:ext cx="8618781" cy="82621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85800" lvl="1" indent="-342900" algn="l">
              <a:lnSpc>
                <a:spcPts val="7200"/>
              </a:lnSpc>
              <a:spcAft>
                <a:spcPts val="2000"/>
              </a:spcAft>
              <a:buSzPct val="100000"/>
              <a:buChar char="•"/>
            </a:pPr>
            <a:r>
              <a:rPr lang="en-US" sz="4800" dirty="0" err="1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Utilizar</a:t>
            </a:r>
            <a:r>
              <a:rPr lang="en-US" sz="4800" dirty="0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 a </a:t>
            </a:r>
            <a:r>
              <a:rPr lang="en-US" sz="4800" dirty="0" err="1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fonte</a:t>
            </a:r>
            <a:r>
              <a:rPr lang="en-US" sz="4800" dirty="0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 da </a:t>
            </a:r>
            <a:r>
              <a:rPr lang="en-US" sz="4800" dirty="0" err="1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família</a:t>
            </a:r>
            <a:r>
              <a:rPr lang="en-US" sz="4800" dirty="0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 </a:t>
            </a:r>
            <a:r>
              <a:rPr lang="en-US" sz="4800" b="1" dirty="0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Aptos </a:t>
            </a:r>
            <a:r>
              <a:rPr lang="en-US" sz="4800" dirty="0" err="1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em</a:t>
            </a:r>
            <a:r>
              <a:rPr lang="en-US" sz="4800" dirty="0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 </a:t>
            </a:r>
            <a:r>
              <a:rPr lang="en-US" sz="4800" dirty="0" err="1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títulos</a:t>
            </a:r>
            <a:r>
              <a:rPr lang="en-US" sz="4800" dirty="0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 e no </a:t>
            </a:r>
            <a:r>
              <a:rPr lang="en-US" sz="4800" dirty="0" err="1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corpo</a:t>
            </a:r>
            <a:r>
              <a:rPr lang="en-US" sz="4800" dirty="0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 do </a:t>
            </a:r>
            <a:r>
              <a:rPr lang="en-US" sz="4800" dirty="0" err="1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texto</a:t>
            </a:r>
            <a:r>
              <a:rPr lang="en-US" sz="4800" dirty="0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;</a:t>
            </a:r>
            <a:endParaRPr lang="en-US" sz="4800" dirty="0">
              <a:latin typeface="Aptos Display" panose="020B0004020202020204" pitchFamily="34" charset="0"/>
            </a:endParaRPr>
          </a:p>
          <a:p>
            <a:pPr marL="685800" lvl="1" indent="-342900" algn="l">
              <a:lnSpc>
                <a:spcPts val="7200"/>
              </a:lnSpc>
              <a:spcAft>
                <a:spcPts val="2000"/>
              </a:spcAft>
              <a:buSzPct val="100000"/>
              <a:buChar char="•"/>
            </a:pPr>
            <a:r>
              <a:rPr lang="en-US" sz="4800" dirty="0" err="1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Utilizar</a:t>
            </a:r>
            <a:r>
              <a:rPr lang="en-US" sz="4800" dirty="0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 as cores para </a:t>
            </a:r>
            <a:r>
              <a:rPr lang="en-US" sz="4800" dirty="0" err="1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dar</a:t>
            </a:r>
            <a:r>
              <a:rPr lang="en-US" sz="4800" dirty="0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 </a:t>
            </a:r>
            <a:r>
              <a:rPr lang="en-US" sz="4800" dirty="0" err="1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destaque</a:t>
            </a:r>
            <a:r>
              <a:rPr lang="en-US" sz="4800" dirty="0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 </a:t>
            </a:r>
            <a:r>
              <a:rPr lang="en-US" sz="4800" dirty="0" err="1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em</a:t>
            </a:r>
            <a:r>
              <a:rPr lang="en-US" sz="4800" dirty="0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 </a:t>
            </a:r>
            <a:r>
              <a:rPr lang="en-US" sz="4800" dirty="0" err="1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textos</a:t>
            </a:r>
            <a:r>
              <a:rPr lang="en-US" sz="4800" dirty="0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, </a:t>
            </a:r>
            <a:r>
              <a:rPr lang="en-US" sz="4800" dirty="0" err="1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títulos</a:t>
            </a:r>
            <a:r>
              <a:rPr lang="en-US" sz="4800" dirty="0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 e </a:t>
            </a:r>
            <a:r>
              <a:rPr lang="en-US" sz="4800" dirty="0" err="1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informações</a:t>
            </a:r>
            <a:r>
              <a:rPr lang="en-US" sz="4800" dirty="0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 </a:t>
            </a:r>
            <a:r>
              <a:rPr lang="en-US" sz="4800" dirty="0" err="1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relevantes</a:t>
            </a:r>
            <a:r>
              <a:rPr lang="en-US" sz="4800" dirty="0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;</a:t>
            </a:r>
            <a:endParaRPr lang="en-US" sz="4800" dirty="0">
              <a:latin typeface="Aptos Display" panose="020B0004020202020204" pitchFamily="34" charset="0"/>
            </a:endParaRPr>
          </a:p>
          <a:p>
            <a:pPr marL="685800" lvl="1" indent="-342900" algn="l">
              <a:lnSpc>
                <a:spcPts val="7200"/>
              </a:lnSpc>
              <a:spcAft>
                <a:spcPts val="2000"/>
              </a:spcAft>
              <a:buSzPct val="100000"/>
              <a:buChar char="•"/>
            </a:pPr>
            <a:r>
              <a:rPr lang="en-US" sz="4800" dirty="0">
                <a:latin typeface="Aptos Display" panose="020B0004020202020204" pitchFamily="34" charset="0"/>
                <a:ea typeface="MuseoModerno Regular" pitchFamily="34" charset="-122"/>
              </a:rPr>
              <a:t>Sempre </a:t>
            </a:r>
            <a:r>
              <a:rPr lang="en-US" sz="4800" dirty="0" err="1">
                <a:latin typeface="Aptos Display" panose="020B0004020202020204" pitchFamily="34" charset="0"/>
                <a:ea typeface="MuseoModerno Regular" pitchFamily="34" charset="-122"/>
              </a:rPr>
              <a:t>dar</a:t>
            </a:r>
            <a:r>
              <a:rPr lang="en-US" sz="4800" dirty="0">
                <a:latin typeface="Aptos Display" panose="020B0004020202020204" pitchFamily="34" charset="0"/>
                <a:ea typeface="MuseoModerno Regular" pitchFamily="34" charset="-122"/>
              </a:rPr>
              <a:t> </a:t>
            </a:r>
            <a:r>
              <a:rPr lang="en-US" sz="4800" dirty="0" err="1">
                <a:latin typeface="Aptos Display" panose="020B0004020202020204" pitchFamily="34" charset="0"/>
                <a:ea typeface="MuseoModerno Regular" pitchFamily="34" charset="-122"/>
              </a:rPr>
              <a:t>preferência</a:t>
            </a:r>
            <a:r>
              <a:rPr lang="en-US" sz="4800" dirty="0">
                <a:latin typeface="Aptos Display" panose="020B0004020202020204" pitchFamily="34" charset="0"/>
                <a:ea typeface="MuseoModerno Regular" pitchFamily="34" charset="-122"/>
              </a:rPr>
              <a:t> para as cores </a:t>
            </a:r>
            <a:r>
              <a:rPr lang="en-US" sz="4800" b="1" dirty="0" err="1">
                <a:latin typeface="Aptos Display" panose="020B0004020202020204" pitchFamily="34" charset="0"/>
                <a:ea typeface="MuseoModerno Regular" pitchFamily="34" charset="-122"/>
              </a:rPr>
              <a:t>Principais</a:t>
            </a:r>
            <a:r>
              <a:rPr lang="en-US" sz="4800" dirty="0">
                <a:latin typeface="Aptos Display" panose="020B0004020202020204" pitchFamily="34" charset="0"/>
                <a:ea typeface="MuseoModerno Regular" pitchFamily="34" charset="-122"/>
              </a:rPr>
              <a:t>;</a:t>
            </a:r>
            <a:endParaRPr lang="en-US" sz="4800" dirty="0">
              <a:latin typeface="Aptos Display" panose="020B0004020202020204" pitchFamily="34" charset="0"/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66972AF2-433F-441C-ECF2-FDB52ECB3A05}"/>
              </a:ext>
            </a:extLst>
          </p:cNvPr>
          <p:cNvSpPr/>
          <p:nvPr/>
        </p:nvSpPr>
        <p:spPr>
          <a:xfrm>
            <a:off x="2251660" y="2762263"/>
            <a:ext cx="7276088" cy="1540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000"/>
              </a:lnSpc>
              <a:buNone/>
            </a:pPr>
            <a:r>
              <a:rPr lang="en-US" sz="6400" dirty="0">
                <a:solidFill>
                  <a:srgbClr val="0B2644"/>
                </a:solidFill>
                <a:latin typeface="Aptos Black" panose="020B0004020202020204" pitchFamily="34" charset="0"/>
                <a:ea typeface="MuseoModerno SemiBold" pitchFamily="34" charset="-122"/>
              </a:rPr>
              <a:t>CORES E FONTES</a:t>
            </a:r>
            <a:endParaRPr lang="en-US" sz="6400" dirty="0">
              <a:solidFill>
                <a:srgbClr val="0B2644"/>
              </a:solidFill>
              <a:latin typeface="Aptos Black" panose="020B0004020202020204" pitchFamily="34" charset="0"/>
            </a:endParaRPr>
          </a:p>
        </p:txBody>
      </p:sp>
      <p:grpSp>
        <p:nvGrpSpPr>
          <p:cNvPr id="39" name="Agrupar 38">
            <a:extLst>
              <a:ext uri="{FF2B5EF4-FFF2-40B4-BE49-F238E27FC236}">
                <a16:creationId xmlns:a16="http://schemas.microsoft.com/office/drawing/2014/main" id="{1E31B4B6-D5CF-E736-2464-1F61E9204853}"/>
              </a:ext>
            </a:extLst>
          </p:cNvPr>
          <p:cNvGrpSpPr/>
          <p:nvPr/>
        </p:nvGrpSpPr>
        <p:grpSpPr>
          <a:xfrm>
            <a:off x="12193587" y="597433"/>
            <a:ext cx="5395558" cy="11340623"/>
            <a:chOff x="25167629" y="0"/>
            <a:chExt cx="5395558" cy="11340623"/>
          </a:xfrm>
        </p:grpSpPr>
        <p:sp>
          <p:nvSpPr>
            <p:cNvPr id="29" name="Retângulo 28">
              <a:extLst>
                <a:ext uri="{FF2B5EF4-FFF2-40B4-BE49-F238E27FC236}">
                  <a16:creationId xmlns:a16="http://schemas.microsoft.com/office/drawing/2014/main" id="{12A1738A-0C84-17A2-3985-14BE5CEA8C75}"/>
                </a:ext>
              </a:extLst>
            </p:cNvPr>
            <p:cNvSpPr/>
            <p:nvPr/>
          </p:nvSpPr>
          <p:spPr>
            <a:xfrm>
              <a:off x="25167629" y="7522574"/>
              <a:ext cx="5395558" cy="3818049"/>
            </a:xfrm>
            <a:prstGeom prst="rect">
              <a:avLst/>
            </a:prstGeom>
            <a:noFill/>
            <a:ln>
              <a:solidFill>
                <a:srgbClr val="ED1C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tIns="91440" rIns="182880" bIns="91440"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algn="ctr"/>
              <a:r>
                <a:rPr lang="pt-BR" sz="3600" b="1" dirty="0">
                  <a:solidFill>
                    <a:srgbClr val="FF0000"/>
                  </a:solidFill>
                  <a:latin typeface="Montserrat"/>
                  <a:cs typeface="Segoe UI"/>
                </a:rPr>
                <a:t>ATENÇÃO:</a:t>
              </a:r>
            </a:p>
            <a:p>
              <a:pPr algn="ctr"/>
              <a:r>
                <a:rPr lang="pt-BR" sz="3600" dirty="0">
                  <a:solidFill>
                    <a:schemeClr val="tx1"/>
                  </a:solidFill>
                  <a:latin typeface="Montserrat"/>
                  <a:cs typeface="Segoe UI"/>
                </a:rPr>
                <a:t>Utilizar as cores para dar destaque em textos, títulos e informações relevantes.</a:t>
              </a:r>
              <a:endParaRPr lang="pt-BR" sz="2800" dirty="0">
                <a:solidFill>
                  <a:schemeClr val="tx1"/>
                </a:solidFill>
              </a:endParaRPr>
            </a:p>
          </p:txBody>
        </p:sp>
        <p:sp>
          <p:nvSpPr>
            <p:cNvPr id="23" name="Retângulo 22">
              <a:extLst>
                <a:ext uri="{FF2B5EF4-FFF2-40B4-BE49-F238E27FC236}">
                  <a16:creationId xmlns:a16="http://schemas.microsoft.com/office/drawing/2014/main" id="{34A44442-6C93-FCFE-C6D7-794C8A9436D5}"/>
                </a:ext>
              </a:extLst>
            </p:cNvPr>
            <p:cNvSpPr/>
            <p:nvPr/>
          </p:nvSpPr>
          <p:spPr>
            <a:xfrm>
              <a:off x="25191303" y="3476830"/>
              <a:ext cx="1673210" cy="1788058"/>
            </a:xfrm>
            <a:prstGeom prst="rect">
              <a:avLst/>
            </a:prstGeom>
            <a:solidFill>
              <a:srgbClr val="0B25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4400">
                <a:solidFill>
                  <a:srgbClr val="0B2545"/>
                </a:solidFill>
              </a:endParaRPr>
            </a:p>
          </p:txBody>
        </p:sp>
        <p:sp>
          <p:nvSpPr>
            <p:cNvPr id="24" name="Retângulo 23">
              <a:extLst>
                <a:ext uri="{FF2B5EF4-FFF2-40B4-BE49-F238E27FC236}">
                  <a16:creationId xmlns:a16="http://schemas.microsoft.com/office/drawing/2014/main" id="{D21C525B-FBFA-1D21-4189-DE030DC2192C}"/>
                </a:ext>
              </a:extLst>
            </p:cNvPr>
            <p:cNvSpPr/>
            <p:nvPr/>
          </p:nvSpPr>
          <p:spPr>
            <a:xfrm>
              <a:off x="27040639" y="3476830"/>
              <a:ext cx="1673210" cy="1788058"/>
            </a:xfrm>
            <a:prstGeom prst="rect">
              <a:avLst/>
            </a:prstGeom>
            <a:solidFill>
              <a:srgbClr val="A3CEF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4400"/>
            </a:p>
          </p:txBody>
        </p:sp>
        <p:sp>
          <p:nvSpPr>
            <p:cNvPr id="25" name="Retângulo 24">
              <a:extLst>
                <a:ext uri="{FF2B5EF4-FFF2-40B4-BE49-F238E27FC236}">
                  <a16:creationId xmlns:a16="http://schemas.microsoft.com/office/drawing/2014/main" id="{58C0817E-0F5B-5399-4CA2-035C7CD5A94A}"/>
                </a:ext>
              </a:extLst>
            </p:cNvPr>
            <p:cNvSpPr/>
            <p:nvPr/>
          </p:nvSpPr>
          <p:spPr>
            <a:xfrm>
              <a:off x="28889977" y="3476830"/>
              <a:ext cx="1673210" cy="1788058"/>
            </a:xfrm>
            <a:prstGeom prst="rect">
              <a:avLst/>
            </a:prstGeom>
            <a:solidFill>
              <a:srgbClr val="DAB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4400"/>
            </a:p>
          </p:txBody>
        </p:sp>
        <p:sp>
          <p:nvSpPr>
            <p:cNvPr id="26" name="Retângulo 25">
              <a:extLst>
                <a:ext uri="{FF2B5EF4-FFF2-40B4-BE49-F238E27FC236}">
                  <a16:creationId xmlns:a16="http://schemas.microsoft.com/office/drawing/2014/main" id="{2BFFB3DB-12A7-DEB3-B8EA-7D43D396F33E}"/>
                </a:ext>
              </a:extLst>
            </p:cNvPr>
            <p:cNvSpPr/>
            <p:nvPr/>
          </p:nvSpPr>
          <p:spPr>
            <a:xfrm>
              <a:off x="25167629" y="5397627"/>
              <a:ext cx="1673210" cy="1788058"/>
            </a:xfrm>
            <a:prstGeom prst="rect">
              <a:avLst/>
            </a:prstGeom>
            <a:solidFill>
              <a:srgbClr val="FAC22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4400"/>
            </a:p>
          </p:txBody>
        </p:sp>
        <p:sp>
          <p:nvSpPr>
            <p:cNvPr id="27" name="Retângulo 26">
              <a:extLst>
                <a:ext uri="{FF2B5EF4-FFF2-40B4-BE49-F238E27FC236}">
                  <a16:creationId xmlns:a16="http://schemas.microsoft.com/office/drawing/2014/main" id="{21BB329A-D298-C639-E5B8-29ADCB9CE782}"/>
                </a:ext>
              </a:extLst>
            </p:cNvPr>
            <p:cNvSpPr/>
            <p:nvPr/>
          </p:nvSpPr>
          <p:spPr>
            <a:xfrm>
              <a:off x="25191303" y="0"/>
              <a:ext cx="5371884" cy="236981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algn="ctr"/>
              <a:r>
                <a:rPr lang="pt-BR" sz="3600" dirty="0">
                  <a:latin typeface="Montserrat"/>
                  <a:cs typeface="Segoe UI"/>
                </a:rPr>
                <a:t>Utilizar a fonte </a:t>
              </a:r>
              <a:r>
                <a:rPr lang="pt-BR" sz="3600" b="1" dirty="0">
                  <a:latin typeface="Montserrat"/>
                  <a:cs typeface="Segoe UI"/>
                </a:rPr>
                <a:t>Aptos </a:t>
              </a:r>
              <a:r>
                <a:rPr lang="pt-BR" sz="3600" dirty="0">
                  <a:latin typeface="Montserrat"/>
                  <a:cs typeface="Segoe UI"/>
                </a:rPr>
                <a:t>para títulos e corpo </a:t>
              </a:r>
            </a:p>
            <a:p>
              <a:pPr algn="ctr"/>
              <a:r>
                <a:rPr lang="pt-BR" sz="3600" dirty="0">
                  <a:latin typeface="Montserrat"/>
                  <a:cs typeface="Segoe UI"/>
                </a:rPr>
                <a:t>de texto</a:t>
              </a:r>
              <a:r>
                <a:rPr lang="pt-BR" sz="3600" dirty="0">
                  <a:latin typeface="Segoe UI"/>
                  <a:cs typeface="Segoe UI"/>
                </a:rPr>
                <a:t> </a:t>
              </a:r>
              <a:endParaRPr lang="pt-BR" sz="3600" dirty="0"/>
            </a:p>
          </p:txBody>
        </p:sp>
        <p:sp>
          <p:nvSpPr>
            <p:cNvPr id="28" name="Retângulo 27">
              <a:extLst>
                <a:ext uri="{FF2B5EF4-FFF2-40B4-BE49-F238E27FC236}">
                  <a16:creationId xmlns:a16="http://schemas.microsoft.com/office/drawing/2014/main" id="{5A60863E-9F0C-74F4-4391-B1E42E02C0EB}"/>
                </a:ext>
              </a:extLst>
            </p:cNvPr>
            <p:cNvSpPr/>
            <p:nvPr/>
          </p:nvSpPr>
          <p:spPr>
            <a:xfrm>
              <a:off x="25191303" y="2526503"/>
              <a:ext cx="5371884" cy="81758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tIns="91440" rIns="182880" bIns="91440"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algn="ctr"/>
              <a:r>
                <a:rPr lang="pt-BR" sz="3600" dirty="0">
                  <a:latin typeface="Montserrat"/>
                  <a:cs typeface="Segoe UI"/>
                </a:rPr>
                <a:t>Cores </a:t>
              </a:r>
              <a:r>
                <a:rPr lang="pt-BR" sz="3600" b="1" dirty="0">
                  <a:latin typeface="Montserrat"/>
                  <a:cs typeface="Segoe UI"/>
                </a:rPr>
                <a:t>PRINCIPAIS</a:t>
              </a:r>
              <a:r>
                <a:rPr lang="pt-BR" sz="3600" dirty="0">
                  <a:latin typeface="Montserrat"/>
                  <a:cs typeface="Segoe UI"/>
                </a:rPr>
                <a:t>:</a:t>
              </a:r>
              <a:endParaRPr lang="pt-BR" sz="2800" dirty="0"/>
            </a:p>
          </p:txBody>
        </p:sp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4EFDD7DC-3575-357E-ACDF-784A218711D0}"/>
                </a:ext>
              </a:extLst>
            </p:cNvPr>
            <p:cNvSpPr/>
            <p:nvPr/>
          </p:nvSpPr>
          <p:spPr>
            <a:xfrm>
              <a:off x="27040639" y="5393935"/>
              <a:ext cx="1673210" cy="1788058"/>
            </a:xfrm>
            <a:prstGeom prst="rect">
              <a:avLst/>
            </a:prstGeom>
            <a:solidFill>
              <a:srgbClr val="90A95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4400"/>
            </a:p>
          </p:txBody>
        </p:sp>
        <p:sp>
          <p:nvSpPr>
            <p:cNvPr id="32" name="Retângulo 31">
              <a:extLst>
                <a:ext uri="{FF2B5EF4-FFF2-40B4-BE49-F238E27FC236}">
                  <a16:creationId xmlns:a16="http://schemas.microsoft.com/office/drawing/2014/main" id="{A3E318F5-820E-ACDC-1DCE-C4898556EECA}"/>
                </a:ext>
              </a:extLst>
            </p:cNvPr>
            <p:cNvSpPr/>
            <p:nvPr/>
          </p:nvSpPr>
          <p:spPr>
            <a:xfrm>
              <a:off x="28889977" y="5397627"/>
              <a:ext cx="1673210" cy="1788058"/>
            </a:xfrm>
            <a:prstGeom prst="rect">
              <a:avLst/>
            </a:prstGeom>
            <a:solidFill>
              <a:srgbClr val="EC6A1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4400"/>
            </a:p>
          </p:txBody>
        </p:sp>
      </p:grpSp>
      <p:grpSp>
        <p:nvGrpSpPr>
          <p:cNvPr id="38" name="Agrupar 37">
            <a:extLst>
              <a:ext uri="{FF2B5EF4-FFF2-40B4-BE49-F238E27FC236}">
                <a16:creationId xmlns:a16="http://schemas.microsoft.com/office/drawing/2014/main" id="{9B9B9110-30EA-4ABC-050D-83AD0F815214}"/>
              </a:ext>
            </a:extLst>
          </p:cNvPr>
          <p:cNvGrpSpPr/>
          <p:nvPr/>
        </p:nvGrpSpPr>
        <p:grpSpPr>
          <a:xfrm>
            <a:off x="18393273" y="597433"/>
            <a:ext cx="5371885" cy="12613424"/>
            <a:chOff x="31768565" y="0"/>
            <a:chExt cx="5371885" cy="12613424"/>
          </a:xfrm>
        </p:grpSpPr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C57925F1-AD65-46AC-E11E-0F2BF312D1B2}"/>
                </a:ext>
              </a:extLst>
            </p:cNvPr>
            <p:cNvSpPr/>
            <p:nvPr/>
          </p:nvSpPr>
          <p:spPr>
            <a:xfrm>
              <a:off x="31768565" y="3476829"/>
              <a:ext cx="1625053" cy="1693477"/>
            </a:xfrm>
            <a:prstGeom prst="rect">
              <a:avLst/>
            </a:prstGeom>
            <a:solidFill>
              <a:srgbClr val="1D2A6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algn="r"/>
              <a:endParaRPr lang="pt-BR" sz="700" dirty="0">
                <a:highlight>
                  <a:srgbClr val="FF0000"/>
                </a:highlight>
                <a:cs typeface="Arial"/>
              </a:endParaRPr>
            </a:p>
          </p:txBody>
        </p: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9D083DED-6731-C2F6-BA42-64237F1A5619}"/>
                </a:ext>
              </a:extLst>
            </p:cNvPr>
            <p:cNvSpPr/>
            <p:nvPr/>
          </p:nvSpPr>
          <p:spPr>
            <a:xfrm>
              <a:off x="33635926" y="3476829"/>
              <a:ext cx="1625053" cy="1693477"/>
            </a:xfrm>
            <a:prstGeom prst="rect">
              <a:avLst/>
            </a:prstGeom>
            <a:solidFill>
              <a:srgbClr val="34BE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algn="r"/>
              <a:endParaRPr lang="pt-BR" sz="700" dirty="0">
                <a:highlight>
                  <a:srgbClr val="FF0000"/>
                </a:highlight>
                <a:cs typeface="Arial"/>
              </a:endParaRPr>
            </a:p>
          </p:txBody>
        </p:sp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71290D45-139F-87D9-D0E2-122573C42708}"/>
                </a:ext>
              </a:extLst>
            </p:cNvPr>
            <p:cNvSpPr/>
            <p:nvPr/>
          </p:nvSpPr>
          <p:spPr>
            <a:xfrm>
              <a:off x="35503287" y="3476829"/>
              <a:ext cx="1625053" cy="1693477"/>
            </a:xfrm>
            <a:prstGeom prst="rect">
              <a:avLst/>
            </a:prstGeom>
            <a:solidFill>
              <a:srgbClr val="EAD81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algn="r"/>
              <a:endParaRPr lang="pt-BR" sz="700" dirty="0">
                <a:highlight>
                  <a:srgbClr val="FF0000"/>
                </a:highlight>
                <a:cs typeface="Arial"/>
              </a:endParaRPr>
            </a:p>
          </p:txBody>
        </p:sp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id="{4288D770-CAB6-0536-438D-DE224C264D55}"/>
                </a:ext>
              </a:extLst>
            </p:cNvPr>
            <p:cNvSpPr/>
            <p:nvPr/>
          </p:nvSpPr>
          <p:spPr>
            <a:xfrm>
              <a:off x="31768565" y="5318999"/>
              <a:ext cx="1625053" cy="1693477"/>
            </a:xfrm>
            <a:prstGeom prst="rect">
              <a:avLst/>
            </a:prstGeom>
            <a:solidFill>
              <a:srgbClr val="E18E1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algn="r"/>
              <a:endParaRPr lang="pt-BR" sz="700" dirty="0">
                <a:highlight>
                  <a:srgbClr val="FF0000"/>
                </a:highlight>
                <a:cs typeface="Arial"/>
              </a:endParaRPr>
            </a:p>
          </p:txBody>
        </p:sp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730E12E2-DD3D-36ED-78C7-F0FA6CCC504F}"/>
                </a:ext>
              </a:extLst>
            </p:cNvPr>
            <p:cNvSpPr/>
            <p:nvPr/>
          </p:nvSpPr>
          <p:spPr>
            <a:xfrm>
              <a:off x="33641980" y="5318999"/>
              <a:ext cx="1625053" cy="1693477"/>
            </a:xfrm>
            <a:prstGeom prst="rect">
              <a:avLst/>
            </a:prstGeom>
            <a:solidFill>
              <a:srgbClr val="EE6C2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algn="r"/>
              <a:endParaRPr lang="pt-BR" sz="700" dirty="0">
                <a:highlight>
                  <a:srgbClr val="FF0000"/>
                </a:highlight>
                <a:cs typeface="Arial"/>
              </a:endParaRPr>
            </a:p>
          </p:txBody>
        </p:sp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587A95BC-B20A-ED81-59E9-92B878BDDA34}"/>
                </a:ext>
              </a:extLst>
            </p:cNvPr>
            <p:cNvSpPr/>
            <p:nvPr/>
          </p:nvSpPr>
          <p:spPr>
            <a:xfrm>
              <a:off x="35515395" y="5327945"/>
              <a:ext cx="1625053" cy="1693477"/>
            </a:xfrm>
            <a:prstGeom prst="rect">
              <a:avLst/>
            </a:prstGeom>
            <a:solidFill>
              <a:srgbClr val="74459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algn="r"/>
              <a:endParaRPr lang="pt-BR" sz="700" dirty="0">
                <a:highlight>
                  <a:srgbClr val="FF0000"/>
                </a:highlight>
                <a:cs typeface="Arial"/>
              </a:endParaRPr>
            </a:p>
          </p:txBody>
        </p:sp>
        <p:sp>
          <p:nvSpPr>
            <p:cNvPr id="15" name="Retângulo 14">
              <a:extLst>
                <a:ext uri="{FF2B5EF4-FFF2-40B4-BE49-F238E27FC236}">
                  <a16:creationId xmlns:a16="http://schemas.microsoft.com/office/drawing/2014/main" id="{4575424D-69EA-B164-C6F0-430BB9D3AA2F}"/>
                </a:ext>
              </a:extLst>
            </p:cNvPr>
            <p:cNvSpPr/>
            <p:nvPr/>
          </p:nvSpPr>
          <p:spPr>
            <a:xfrm>
              <a:off x="31768565" y="7185982"/>
              <a:ext cx="1625053" cy="1693477"/>
            </a:xfrm>
            <a:prstGeom prst="rect">
              <a:avLst/>
            </a:prstGeom>
            <a:solidFill>
              <a:srgbClr val="B04E9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algn="r"/>
              <a:endParaRPr lang="pt-BR" sz="700" dirty="0">
                <a:highlight>
                  <a:srgbClr val="FF0000"/>
                </a:highlight>
                <a:cs typeface="Arial"/>
              </a:endParaRPr>
            </a:p>
          </p:txBody>
        </p:sp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C98B4845-D20E-8648-2E68-26DD082DE704}"/>
                </a:ext>
              </a:extLst>
            </p:cNvPr>
            <p:cNvSpPr/>
            <p:nvPr/>
          </p:nvSpPr>
          <p:spPr>
            <a:xfrm>
              <a:off x="33635926" y="7213145"/>
              <a:ext cx="1625053" cy="1693477"/>
            </a:xfrm>
            <a:prstGeom prst="rect">
              <a:avLst/>
            </a:prstGeom>
            <a:solidFill>
              <a:srgbClr val="98C31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algn="r"/>
              <a:endParaRPr lang="pt-BR" sz="700" dirty="0">
                <a:highlight>
                  <a:srgbClr val="FF0000"/>
                </a:highlight>
                <a:cs typeface="Arial"/>
              </a:endParaRPr>
            </a:p>
          </p:txBody>
        </p:sp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39C55C1E-FED5-5C88-E0D4-F720820F5FC1}"/>
                </a:ext>
              </a:extLst>
            </p:cNvPr>
            <p:cNvSpPr/>
            <p:nvPr/>
          </p:nvSpPr>
          <p:spPr>
            <a:xfrm>
              <a:off x="35503287" y="7213145"/>
              <a:ext cx="1625053" cy="1693477"/>
            </a:xfrm>
            <a:prstGeom prst="rect">
              <a:avLst/>
            </a:prstGeom>
            <a:solidFill>
              <a:srgbClr val="39802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algn="r"/>
              <a:endParaRPr lang="pt-BR" sz="700" dirty="0">
                <a:highlight>
                  <a:srgbClr val="FF0000"/>
                </a:highlight>
                <a:cs typeface="Arial"/>
              </a:endParaRPr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AFAB59DC-085F-E7D2-21D8-FAB4DCCCAA54}"/>
                </a:ext>
              </a:extLst>
            </p:cNvPr>
            <p:cNvSpPr/>
            <p:nvPr/>
          </p:nvSpPr>
          <p:spPr>
            <a:xfrm>
              <a:off x="31768565" y="9052964"/>
              <a:ext cx="1625053" cy="1693477"/>
            </a:xfrm>
            <a:prstGeom prst="rect">
              <a:avLst/>
            </a:prstGeom>
            <a:solidFill>
              <a:srgbClr val="20A29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algn="r"/>
              <a:endParaRPr lang="pt-BR" sz="700" dirty="0">
                <a:highlight>
                  <a:srgbClr val="FF0000"/>
                </a:highlight>
                <a:cs typeface="Arial"/>
              </a:endParaRPr>
            </a:p>
          </p:txBody>
        </p:sp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4A9EE8F0-3EA4-7BE9-0EA9-AA78F9638532}"/>
                </a:ext>
              </a:extLst>
            </p:cNvPr>
            <p:cNvSpPr/>
            <p:nvPr/>
          </p:nvSpPr>
          <p:spPr>
            <a:xfrm>
              <a:off x="35515395" y="9052964"/>
              <a:ext cx="1625053" cy="1693477"/>
            </a:xfrm>
            <a:prstGeom prst="rect">
              <a:avLst/>
            </a:prstGeom>
            <a:solidFill>
              <a:srgbClr val="0E768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algn="r"/>
              <a:endParaRPr lang="pt-BR" sz="700" dirty="0">
                <a:highlight>
                  <a:srgbClr val="FF0000"/>
                </a:highlight>
                <a:cs typeface="Arial"/>
              </a:endParaRPr>
            </a:p>
          </p:txBody>
        </p:sp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D3ED8054-49CC-8924-5F9E-5D3E36085F17}"/>
                </a:ext>
              </a:extLst>
            </p:cNvPr>
            <p:cNvSpPr/>
            <p:nvPr/>
          </p:nvSpPr>
          <p:spPr>
            <a:xfrm>
              <a:off x="31768565" y="10919947"/>
              <a:ext cx="1625053" cy="1693477"/>
            </a:xfrm>
            <a:prstGeom prst="rect">
              <a:avLst/>
            </a:prstGeom>
            <a:solidFill>
              <a:srgbClr val="3A55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algn="r"/>
              <a:endParaRPr lang="pt-BR" sz="700" dirty="0">
                <a:highlight>
                  <a:srgbClr val="FF0000"/>
                </a:highlight>
                <a:cs typeface="Arial"/>
              </a:endParaRPr>
            </a:p>
          </p:txBody>
        </p:sp>
        <p:sp>
          <p:nvSpPr>
            <p:cNvPr id="21" name="Retângulo 20">
              <a:extLst>
                <a:ext uri="{FF2B5EF4-FFF2-40B4-BE49-F238E27FC236}">
                  <a16:creationId xmlns:a16="http://schemas.microsoft.com/office/drawing/2014/main" id="{D1D8B9BB-7B2D-ED30-B4BA-C52C8A83B19A}"/>
                </a:ext>
              </a:extLst>
            </p:cNvPr>
            <p:cNvSpPr/>
            <p:nvPr/>
          </p:nvSpPr>
          <p:spPr>
            <a:xfrm>
              <a:off x="33682798" y="9052964"/>
              <a:ext cx="1625053" cy="1693477"/>
            </a:xfrm>
            <a:prstGeom prst="rect">
              <a:avLst/>
            </a:prstGeom>
            <a:solidFill>
              <a:srgbClr val="393A8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algn="r"/>
              <a:endParaRPr lang="pt-BR" sz="700" dirty="0">
                <a:highlight>
                  <a:srgbClr val="FF0000"/>
                </a:highlight>
                <a:cs typeface="Arial"/>
              </a:endParaRPr>
            </a:p>
          </p:txBody>
        </p:sp>
        <p:sp>
          <p:nvSpPr>
            <p:cNvPr id="22" name="Retângulo 21">
              <a:extLst>
                <a:ext uri="{FF2B5EF4-FFF2-40B4-BE49-F238E27FC236}">
                  <a16:creationId xmlns:a16="http://schemas.microsoft.com/office/drawing/2014/main" id="{CDF61F4C-F520-2C26-B4F6-A14799EA09A9}"/>
                </a:ext>
              </a:extLst>
            </p:cNvPr>
            <p:cNvSpPr/>
            <p:nvPr/>
          </p:nvSpPr>
          <p:spPr>
            <a:xfrm>
              <a:off x="33641980" y="10908408"/>
              <a:ext cx="1625053" cy="1693477"/>
            </a:xfrm>
            <a:prstGeom prst="rect">
              <a:avLst/>
            </a:prstGeom>
            <a:solidFill>
              <a:srgbClr val="3D6EB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algn="r"/>
              <a:endParaRPr lang="pt-BR" sz="700" dirty="0">
                <a:highlight>
                  <a:srgbClr val="FF0000"/>
                </a:highlight>
                <a:cs typeface="Arial"/>
              </a:endParaRPr>
            </a:p>
          </p:txBody>
        </p:sp>
        <p:sp>
          <p:nvSpPr>
            <p:cNvPr id="34" name="Retângulo 33">
              <a:extLst>
                <a:ext uri="{FF2B5EF4-FFF2-40B4-BE49-F238E27FC236}">
                  <a16:creationId xmlns:a16="http://schemas.microsoft.com/office/drawing/2014/main" id="{413FF03C-E0BA-CE16-E0F4-941678848279}"/>
                </a:ext>
              </a:extLst>
            </p:cNvPr>
            <p:cNvSpPr/>
            <p:nvPr/>
          </p:nvSpPr>
          <p:spPr>
            <a:xfrm>
              <a:off x="31768566" y="0"/>
              <a:ext cx="5371884" cy="236981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algn="ctr"/>
              <a:r>
                <a:rPr lang="pt-BR" sz="3600" dirty="0">
                  <a:latin typeface="Montserrat"/>
                  <a:cs typeface="Segoe UI"/>
                </a:rPr>
                <a:t>Utilizar a fonte </a:t>
              </a:r>
              <a:r>
                <a:rPr lang="pt-BR" sz="3600" b="1" dirty="0">
                  <a:latin typeface="Montserrat"/>
                  <a:cs typeface="Segoe UI"/>
                </a:rPr>
                <a:t>Aptos </a:t>
              </a:r>
              <a:r>
                <a:rPr lang="pt-BR" sz="3600" dirty="0">
                  <a:latin typeface="Montserrat"/>
                  <a:cs typeface="Segoe UI"/>
                </a:rPr>
                <a:t>para títulos e corpo</a:t>
              </a:r>
            </a:p>
            <a:p>
              <a:pPr algn="ctr"/>
              <a:r>
                <a:rPr lang="pt-BR" sz="3600" dirty="0">
                  <a:latin typeface="Montserrat"/>
                  <a:cs typeface="Segoe UI"/>
                </a:rPr>
                <a:t>de texto</a:t>
              </a:r>
              <a:r>
                <a:rPr lang="pt-BR" sz="3600" dirty="0">
                  <a:latin typeface="Segoe UI"/>
                  <a:cs typeface="Segoe UI"/>
                </a:rPr>
                <a:t> </a:t>
              </a:r>
              <a:endParaRPr lang="pt-BR" sz="3600" dirty="0"/>
            </a:p>
          </p:txBody>
        </p:sp>
        <p:sp>
          <p:nvSpPr>
            <p:cNvPr id="35" name="Retângulo 34">
              <a:extLst>
                <a:ext uri="{FF2B5EF4-FFF2-40B4-BE49-F238E27FC236}">
                  <a16:creationId xmlns:a16="http://schemas.microsoft.com/office/drawing/2014/main" id="{3DFA8A17-A285-8107-8C81-C508E9D4450C}"/>
                </a:ext>
              </a:extLst>
            </p:cNvPr>
            <p:cNvSpPr/>
            <p:nvPr/>
          </p:nvSpPr>
          <p:spPr>
            <a:xfrm>
              <a:off x="31768566" y="2526503"/>
              <a:ext cx="5371884" cy="81758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tIns="91440" rIns="182880" bIns="91440"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algn="ctr"/>
              <a:r>
                <a:rPr lang="pt-BR" sz="3600" dirty="0">
                  <a:latin typeface="Montserrat"/>
                  <a:cs typeface="Segoe UI"/>
                </a:rPr>
                <a:t>Cores da </a:t>
              </a:r>
              <a:r>
                <a:rPr lang="pt-BR" sz="3600" b="1" dirty="0" err="1">
                  <a:latin typeface="Montserrat"/>
                  <a:cs typeface="Segoe UI"/>
                </a:rPr>
                <a:t>Fapesc</a:t>
              </a:r>
              <a:r>
                <a:rPr lang="pt-BR" sz="3600" dirty="0">
                  <a:latin typeface="Montserrat"/>
                  <a:cs typeface="Segoe UI"/>
                </a:rPr>
                <a:t>:</a:t>
              </a:r>
              <a:endParaRPr lang="pt-BR" sz="2800" dirty="0"/>
            </a:p>
          </p:txBody>
        </p:sp>
      </p:grpSp>
      <p:pic>
        <p:nvPicPr>
          <p:cNvPr id="7" name="Imagem 6">
            <a:extLst>
              <a:ext uri="{FF2B5EF4-FFF2-40B4-BE49-F238E27FC236}">
                <a16:creationId xmlns:a16="http://schemas.microsoft.com/office/drawing/2014/main" id="{31165816-5555-5C9F-3ACF-8E7655699C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6298" y="2129241"/>
            <a:ext cx="2933043" cy="2369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650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>
            <a:extLst>
              <a:ext uri="{FF2B5EF4-FFF2-40B4-BE49-F238E27FC236}">
                <a16:creationId xmlns:a16="http://schemas.microsoft.com/office/drawing/2014/main" id="{DFA75A76-0865-3D14-0727-4609C3A23A65}"/>
              </a:ext>
            </a:extLst>
          </p:cNvPr>
          <p:cNvSpPr/>
          <p:nvPr/>
        </p:nvSpPr>
        <p:spPr>
          <a:xfrm>
            <a:off x="1524191" y="787400"/>
            <a:ext cx="8393532" cy="9821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800" b="1" dirty="0">
                <a:solidFill>
                  <a:srgbClr val="0B2545"/>
                </a:solidFill>
                <a:latin typeface="Aptos Display" panose="020B0004020202020204" pitchFamily="34" charset="0"/>
                <a:ea typeface="MuseoModerno SemiBold" pitchFamily="34" charset="-122"/>
                <a:cs typeface="MuseoModerno SemiBold" pitchFamily="34" charset="-120"/>
              </a:rPr>
              <a:t>INSTRUÇÕES IMPORTANTES</a:t>
            </a:r>
            <a:endParaRPr lang="en-US" sz="4800" b="1" dirty="0">
              <a:solidFill>
                <a:srgbClr val="0B2545"/>
              </a:solidFill>
              <a:latin typeface="Aptos Display" panose="020B0004020202020204" pitchFamily="34" charset="0"/>
            </a:endParaRPr>
          </a:p>
        </p:txBody>
      </p:sp>
      <p:pic>
        <p:nvPicPr>
          <p:cNvPr id="3" name="Image 938" descr=" ">
            <a:extLst>
              <a:ext uri="{FF2B5EF4-FFF2-40B4-BE49-F238E27FC236}">
                <a16:creationId xmlns:a16="http://schemas.microsoft.com/office/drawing/2014/main" id="{EF04C5A1-C4B9-A8CB-7CE2-853FAC2F62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24191" y="1917699"/>
            <a:ext cx="8763904" cy="45719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377813F7-B160-037D-7FB7-F32F4D8CD635}"/>
              </a:ext>
            </a:extLst>
          </p:cNvPr>
          <p:cNvSpPr/>
          <p:nvPr/>
        </p:nvSpPr>
        <p:spPr>
          <a:xfrm>
            <a:off x="2251660" y="4499055"/>
            <a:ext cx="9346782" cy="7253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lvl="1" algn="l">
              <a:lnSpc>
                <a:spcPts val="7200"/>
              </a:lnSpc>
              <a:spcAft>
                <a:spcPts val="2000"/>
              </a:spcAft>
              <a:buSzPct val="100000"/>
            </a:pPr>
            <a:r>
              <a:rPr lang="en-US" sz="4800" dirty="0" err="1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Esse</a:t>
            </a:r>
            <a:r>
              <a:rPr lang="en-US" sz="4800" dirty="0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 </a:t>
            </a:r>
            <a:r>
              <a:rPr lang="en-US" sz="4800" dirty="0" err="1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documento</a:t>
            </a:r>
            <a:r>
              <a:rPr lang="en-US" sz="4800" dirty="0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 </a:t>
            </a:r>
            <a:r>
              <a:rPr lang="en-US" sz="4800" dirty="0" err="1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já</a:t>
            </a:r>
            <a:r>
              <a:rPr lang="en-US" sz="4800" dirty="0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 </a:t>
            </a:r>
            <a:r>
              <a:rPr lang="en-US" sz="4800" dirty="0" err="1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possui</a:t>
            </a:r>
            <a:r>
              <a:rPr lang="en-US" sz="4800" dirty="0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 </a:t>
            </a:r>
            <a:r>
              <a:rPr lang="en-US" sz="4800" dirty="0" err="1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váriações</a:t>
            </a:r>
            <a:r>
              <a:rPr lang="en-US" sz="4800" dirty="0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 de </a:t>
            </a:r>
            <a:r>
              <a:rPr lang="en-US" sz="4800" dirty="0" err="1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fundos</a:t>
            </a:r>
            <a:r>
              <a:rPr lang="en-US" sz="4800" dirty="0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. </a:t>
            </a:r>
            <a:r>
              <a:rPr lang="en-US" sz="4800" dirty="0" err="1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Todos</a:t>
            </a:r>
            <a:r>
              <a:rPr lang="en-US" sz="4800" dirty="0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 se </a:t>
            </a:r>
            <a:r>
              <a:rPr lang="en-US" sz="4800" dirty="0" err="1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encontram</a:t>
            </a:r>
            <a:r>
              <a:rPr lang="en-US" sz="4800" dirty="0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 </a:t>
            </a:r>
            <a:r>
              <a:rPr lang="en-US" sz="4800" dirty="0" err="1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como</a:t>
            </a:r>
            <a:r>
              <a:rPr lang="en-US" sz="4800" dirty="0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 SLIDE MESTRE. Para </a:t>
            </a:r>
            <a:r>
              <a:rPr lang="en-US" sz="4800" dirty="0" err="1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acessar</a:t>
            </a:r>
            <a:r>
              <a:rPr lang="en-US" sz="4800" dirty="0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, no slide que </a:t>
            </a:r>
            <a:r>
              <a:rPr lang="en-US" sz="4800" dirty="0" err="1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deseja</a:t>
            </a:r>
            <a:r>
              <a:rPr lang="en-US" sz="4800" dirty="0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 mudar, clique com o </a:t>
            </a:r>
            <a:r>
              <a:rPr lang="en-US" sz="4800" dirty="0" err="1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botão</a:t>
            </a:r>
            <a:r>
              <a:rPr lang="en-US" sz="4800" dirty="0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 </a:t>
            </a:r>
            <a:r>
              <a:rPr lang="en-US" sz="4800" dirty="0" err="1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direito</a:t>
            </a:r>
            <a:r>
              <a:rPr lang="en-US" sz="4800" dirty="0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 </a:t>
            </a:r>
            <a:r>
              <a:rPr lang="en-US" sz="4800" dirty="0" err="1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em</a:t>
            </a:r>
            <a:r>
              <a:rPr lang="en-US" sz="4800" dirty="0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 </a:t>
            </a:r>
            <a:r>
              <a:rPr lang="en-US" sz="4800" dirty="0" err="1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cima</a:t>
            </a:r>
            <a:r>
              <a:rPr lang="en-US" sz="4800" dirty="0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 do slide, </a:t>
            </a:r>
            <a:r>
              <a:rPr lang="en-US" sz="4800" dirty="0" err="1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vai</a:t>
            </a:r>
            <a:r>
              <a:rPr lang="en-US" sz="4800" dirty="0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 </a:t>
            </a:r>
            <a:r>
              <a:rPr lang="en-US" sz="4800" dirty="0" err="1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até</a:t>
            </a:r>
            <a:r>
              <a:rPr lang="en-US" sz="4800" dirty="0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 layout e </a:t>
            </a:r>
            <a:r>
              <a:rPr lang="en-US" sz="4800" dirty="0" err="1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escolha</a:t>
            </a:r>
            <a:r>
              <a:rPr lang="en-US" sz="4800" dirty="0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 o </a:t>
            </a:r>
            <a:r>
              <a:rPr lang="en-US" sz="4800" dirty="0" err="1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fundo</a:t>
            </a:r>
            <a:r>
              <a:rPr lang="en-US" sz="4800" dirty="0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 da </a:t>
            </a:r>
            <a:r>
              <a:rPr lang="en-US" sz="4800" dirty="0" err="1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sua</a:t>
            </a:r>
            <a:r>
              <a:rPr lang="en-US" sz="4800" dirty="0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 </a:t>
            </a:r>
            <a:r>
              <a:rPr lang="en-US" sz="4800" dirty="0" err="1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preferência</a:t>
            </a:r>
            <a:r>
              <a:rPr lang="en-US" sz="4800" dirty="0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. Ao </a:t>
            </a:r>
            <a:r>
              <a:rPr lang="en-US" sz="4800" dirty="0" err="1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selecionar</a:t>
            </a:r>
            <a:r>
              <a:rPr lang="en-US" sz="4800" dirty="0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 </a:t>
            </a:r>
            <a:r>
              <a:rPr lang="en-US" sz="4800" dirty="0" err="1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ele</a:t>
            </a:r>
            <a:r>
              <a:rPr lang="en-US" sz="4800" dirty="0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 </a:t>
            </a:r>
            <a:r>
              <a:rPr lang="en-US" sz="4800" dirty="0" err="1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será</a:t>
            </a:r>
            <a:r>
              <a:rPr lang="en-US" sz="4800" dirty="0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 </a:t>
            </a:r>
            <a:r>
              <a:rPr lang="en-US" sz="4800" dirty="0" err="1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aplicado</a:t>
            </a:r>
            <a:r>
              <a:rPr lang="en-US" sz="4800" dirty="0"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.</a:t>
            </a:r>
            <a:endParaRPr lang="en-US" sz="4800" dirty="0">
              <a:latin typeface="Aptos Display" panose="020B0004020202020204" pitchFamily="34" charset="0"/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66972AF2-433F-441C-ECF2-FDB52ECB3A05}"/>
              </a:ext>
            </a:extLst>
          </p:cNvPr>
          <p:cNvSpPr/>
          <p:nvPr/>
        </p:nvSpPr>
        <p:spPr>
          <a:xfrm>
            <a:off x="2251660" y="2762263"/>
            <a:ext cx="7276088" cy="1540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000"/>
              </a:lnSpc>
              <a:buNone/>
            </a:pPr>
            <a:r>
              <a:rPr lang="en-US" sz="6400" dirty="0">
                <a:solidFill>
                  <a:srgbClr val="0B2644"/>
                </a:solidFill>
                <a:latin typeface="Aptos Black" panose="020B0004020202020204" pitchFamily="34" charset="0"/>
                <a:ea typeface="MuseoModerno SemiBold" pitchFamily="34" charset="-122"/>
              </a:rPr>
              <a:t>SLIDE MESTRE</a:t>
            </a:r>
            <a:endParaRPr lang="en-US" sz="6400" dirty="0">
              <a:solidFill>
                <a:srgbClr val="0B2644"/>
              </a:solidFill>
              <a:latin typeface="Aptos Black" panose="020B0004020202020204" pitchFamily="34" charset="0"/>
            </a:endParaRPr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3599FB7D-71F9-B2EA-20CE-F99E6A42E9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3587" y="2281985"/>
            <a:ext cx="11714163" cy="9879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301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D45FD566-F74F-C8FB-7038-A601C5598372}"/>
              </a:ext>
            </a:extLst>
          </p:cNvPr>
          <p:cNvSpPr txBox="1"/>
          <p:nvPr/>
        </p:nvSpPr>
        <p:spPr>
          <a:xfrm>
            <a:off x="1804736" y="4590411"/>
            <a:ext cx="1354755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>
                <a:solidFill>
                  <a:srgbClr val="FAC22B"/>
                </a:solidFill>
                <a:latin typeface="Aptos Display" panose="020B0004020202020204" pitchFamily="34" charset="0"/>
              </a:rPr>
              <a:t>T</a:t>
            </a:r>
            <a:r>
              <a:rPr lang="pt-BR" sz="8800" b="1" dirty="0" err="1">
                <a:solidFill>
                  <a:srgbClr val="FAC22B"/>
                </a:solidFill>
                <a:latin typeface="Aptos Display" panose="020B0004020202020204" pitchFamily="34" charset="0"/>
              </a:rPr>
              <a:t>ítulo</a:t>
            </a:r>
            <a:r>
              <a:rPr lang="pt-BR" sz="8800" b="1" dirty="0">
                <a:solidFill>
                  <a:srgbClr val="FAC22B"/>
                </a:solidFill>
                <a:latin typeface="Aptos Display" panose="020B0004020202020204" pitchFamily="34" charset="0"/>
              </a:rPr>
              <a:t> da Apresentação</a:t>
            </a:r>
          </a:p>
          <a:p>
            <a:r>
              <a:rPr lang="pt-BR" sz="8800" b="1" dirty="0" err="1">
                <a:solidFill>
                  <a:srgbClr val="FAC22B"/>
                </a:solidFill>
                <a:latin typeface="Aptos Display" panose="020B0004020202020204" pitchFamily="34" charset="0"/>
              </a:rPr>
              <a:t>Lorem</a:t>
            </a:r>
            <a:r>
              <a:rPr lang="pt-BR" sz="8800" b="1" dirty="0">
                <a:solidFill>
                  <a:srgbClr val="FAC22B"/>
                </a:solidFill>
                <a:latin typeface="Aptos Display" panose="020B0004020202020204" pitchFamily="34" charset="0"/>
              </a:rPr>
              <a:t> ipsum </a:t>
            </a:r>
            <a:r>
              <a:rPr lang="pt-BR" sz="8800" b="1" dirty="0" err="1">
                <a:solidFill>
                  <a:srgbClr val="FAC22B"/>
                </a:solidFill>
                <a:latin typeface="Aptos Display" panose="020B0004020202020204" pitchFamily="34" charset="0"/>
              </a:rPr>
              <a:t>dolor</a:t>
            </a:r>
            <a:r>
              <a:rPr lang="pt-BR" sz="8800" b="1" dirty="0">
                <a:solidFill>
                  <a:srgbClr val="FAC22B"/>
                </a:solidFill>
                <a:latin typeface="Aptos Display" panose="020B0004020202020204" pitchFamily="34" charset="0"/>
              </a:rPr>
              <a:t> </a:t>
            </a:r>
            <a:r>
              <a:rPr lang="pt-BR" sz="8800" b="1" dirty="0" err="1">
                <a:solidFill>
                  <a:srgbClr val="FAC22B"/>
                </a:solidFill>
                <a:latin typeface="Aptos Display" panose="020B0004020202020204" pitchFamily="34" charset="0"/>
              </a:rPr>
              <a:t>sit</a:t>
            </a:r>
            <a:r>
              <a:rPr lang="pt-BR" sz="8800" b="1" dirty="0">
                <a:solidFill>
                  <a:srgbClr val="FAC22B"/>
                </a:solidFill>
                <a:latin typeface="Aptos Display" panose="020B0004020202020204" pitchFamily="34" charset="0"/>
              </a:rPr>
              <a:t> </a:t>
            </a:r>
            <a:r>
              <a:rPr lang="pt-BR" sz="8800" b="1" dirty="0" err="1">
                <a:solidFill>
                  <a:srgbClr val="FAC22B"/>
                </a:solidFill>
                <a:latin typeface="Aptos Display" panose="020B0004020202020204" pitchFamily="34" charset="0"/>
              </a:rPr>
              <a:t>amet</a:t>
            </a:r>
            <a:r>
              <a:rPr lang="pt-BR" sz="8800" b="1" dirty="0">
                <a:solidFill>
                  <a:srgbClr val="FAC22B"/>
                </a:solidFill>
                <a:latin typeface="Aptos Display" panose="020B0004020202020204" pitchFamily="34" charset="0"/>
              </a:rPr>
              <a:t>, </a:t>
            </a:r>
            <a:r>
              <a:rPr lang="pt-BR" sz="8800" b="1" dirty="0" err="1">
                <a:solidFill>
                  <a:srgbClr val="FAC22B"/>
                </a:solidFill>
                <a:latin typeface="Aptos Display" panose="020B0004020202020204" pitchFamily="34" charset="0"/>
              </a:rPr>
              <a:t>consectetur</a:t>
            </a:r>
            <a:r>
              <a:rPr lang="pt-BR" sz="8800" b="1" dirty="0">
                <a:solidFill>
                  <a:srgbClr val="FAC22B"/>
                </a:solidFill>
                <a:latin typeface="Aptos Display" panose="020B0004020202020204" pitchFamily="34" charset="0"/>
              </a:rPr>
              <a:t> </a:t>
            </a:r>
            <a:r>
              <a:rPr lang="pt-BR" sz="8800" b="1" dirty="0" err="1">
                <a:solidFill>
                  <a:srgbClr val="FAC22B"/>
                </a:solidFill>
                <a:latin typeface="Aptos Display" panose="020B0004020202020204" pitchFamily="34" charset="0"/>
              </a:rPr>
              <a:t>adipiscing</a:t>
            </a:r>
            <a:r>
              <a:rPr lang="pt-BR" sz="8800" b="1" dirty="0">
                <a:solidFill>
                  <a:srgbClr val="FAC22B"/>
                </a:solidFill>
                <a:latin typeface="Aptos Display" panose="020B0004020202020204" pitchFamily="34" charset="0"/>
              </a:rPr>
              <a:t> </a:t>
            </a:r>
            <a:r>
              <a:rPr lang="pt-BR" sz="8800" b="1" dirty="0" err="1">
                <a:solidFill>
                  <a:srgbClr val="FAC22B"/>
                </a:solidFill>
                <a:latin typeface="Aptos Display" panose="020B0004020202020204" pitchFamily="34" charset="0"/>
              </a:rPr>
              <a:t>elit</a:t>
            </a:r>
            <a:endParaRPr lang="pt-BR" sz="8800" b="1" dirty="0">
              <a:solidFill>
                <a:srgbClr val="FAC22B"/>
              </a:solidFill>
              <a:latin typeface="Aptos Display" panose="020B0004020202020204" pitchFamily="34" charset="0"/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009F15A0-1957-ADE2-9FBD-EC17FBE7A38D}"/>
              </a:ext>
            </a:extLst>
          </p:cNvPr>
          <p:cNvSpPr/>
          <p:nvPr/>
        </p:nvSpPr>
        <p:spPr>
          <a:xfrm>
            <a:off x="1804736" y="10506287"/>
            <a:ext cx="8501938" cy="7885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4908"/>
              </a:lnSpc>
              <a:buNone/>
            </a:pPr>
            <a:r>
              <a:rPr lang="en-US" sz="4800" b="1" dirty="0">
                <a:solidFill>
                  <a:srgbClr val="FFFFFF">
                    <a:alpha val="100000"/>
                  </a:srgbClr>
                </a:solidFill>
                <a:latin typeface="Aptos Display" panose="020B0004020202020204" pitchFamily="34" charset="0"/>
                <a:ea typeface="Montserrat Regular" pitchFamily="34" charset="-122"/>
                <a:cs typeface="Montserrat Regular" pitchFamily="34" charset="-120"/>
              </a:rPr>
              <a:t>NOME DO PESQUISADOR</a:t>
            </a:r>
            <a:endParaRPr lang="en-US" sz="4800" b="1" dirty="0">
              <a:latin typeface="Aptos Display" panose="020B0004020202020204" pitchFamily="34" charset="0"/>
            </a:endParaRPr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179480FC-0D8C-9E2C-AFC1-4F100A7FFB45}"/>
              </a:ext>
            </a:extLst>
          </p:cNvPr>
          <p:cNvSpPr/>
          <p:nvPr/>
        </p:nvSpPr>
        <p:spPr>
          <a:xfrm>
            <a:off x="1804736" y="11407093"/>
            <a:ext cx="8446525" cy="1540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dirty="0">
                <a:solidFill>
                  <a:srgbClr val="FFFFFF">
                    <a:alpha val="100000"/>
                  </a:srgbClr>
                </a:solidFill>
                <a:latin typeface="Aptos Display" panose="020B0004020202020204" pitchFamily="34" charset="0"/>
                <a:ea typeface="Source Sans Pro SemiBold" pitchFamily="34" charset="-122"/>
                <a:cs typeface="Source Sans Pro SemiBold" pitchFamily="34" charset="-120"/>
              </a:rPr>
              <a:t>CARGO DO PESQUISADOR</a:t>
            </a:r>
          </a:p>
          <a:p>
            <a:pPr marL="0" indent="0" algn="l">
              <a:buNone/>
            </a:pPr>
            <a:r>
              <a:rPr lang="en-US" sz="2800" dirty="0">
                <a:solidFill>
                  <a:srgbClr val="FFFFFF">
                    <a:alpha val="100000"/>
                  </a:srgbClr>
                </a:solidFill>
                <a:latin typeface="Aptos Display" panose="020B0004020202020204" pitchFamily="34" charset="0"/>
                <a:ea typeface="Source Sans Pro SemiBold" pitchFamily="34" charset="-122"/>
              </a:rPr>
              <a:t>INSTITUIÇÃO DO PESQUISADOR</a:t>
            </a:r>
          </a:p>
          <a:p>
            <a:pPr marL="0" indent="0" algn="l">
              <a:buNone/>
            </a:pPr>
            <a:r>
              <a:rPr lang="en-US" sz="2800" dirty="0">
                <a:solidFill>
                  <a:srgbClr val="FFFFFF">
                    <a:alpha val="100000"/>
                  </a:srgbClr>
                </a:solidFill>
                <a:latin typeface="Aptos Display" panose="020B0004020202020204" pitchFamily="34" charset="0"/>
                <a:ea typeface="Source Sans Pro SemiBold" pitchFamily="34" charset="-122"/>
              </a:rPr>
              <a:t>CHAMADA PÚBLICA QUE O PROJETO ESTÁ VINCULADO</a:t>
            </a:r>
            <a:endParaRPr lang="en-US" sz="2800" dirty="0">
              <a:latin typeface="Aptos Display" panose="020B0004020202020204" pitchFamily="34" charset="0"/>
            </a:endParaRPr>
          </a:p>
        </p:txBody>
      </p:sp>
      <p:pic>
        <p:nvPicPr>
          <p:cNvPr id="7" name="Image 896" descr=" ">
            <a:extLst>
              <a:ext uri="{FF2B5EF4-FFF2-40B4-BE49-F238E27FC236}">
                <a16:creationId xmlns:a16="http://schemas.microsoft.com/office/drawing/2014/main" id="{065F2E4F-93C5-0BBA-6E77-8AA7D4C7B6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04736" y="10239629"/>
            <a:ext cx="3188098" cy="35620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95AB6CED-16E0-EEAE-10CB-DD3D8AD85CB6}"/>
              </a:ext>
            </a:extLst>
          </p:cNvPr>
          <p:cNvSpPr/>
          <p:nvPr/>
        </p:nvSpPr>
        <p:spPr>
          <a:xfrm>
            <a:off x="17453113" y="446997"/>
            <a:ext cx="6934062" cy="81758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pt-BR" sz="3600" b="1" dirty="0">
                <a:latin typeface="Montserrat"/>
                <a:cs typeface="Segoe UI"/>
              </a:rPr>
              <a:t>MODELO DE CAPA 1</a:t>
            </a:r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459631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D45FD566-F74F-C8FB-7038-A601C5598372}"/>
              </a:ext>
            </a:extLst>
          </p:cNvPr>
          <p:cNvSpPr txBox="1"/>
          <p:nvPr/>
        </p:nvSpPr>
        <p:spPr>
          <a:xfrm>
            <a:off x="1804736" y="3949020"/>
            <a:ext cx="11367925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>
                <a:solidFill>
                  <a:srgbClr val="FAC22B"/>
                </a:solidFill>
                <a:latin typeface="Aptos Display" panose="020B0004020202020204" pitchFamily="34" charset="0"/>
              </a:rPr>
              <a:t>T</a:t>
            </a:r>
            <a:r>
              <a:rPr lang="pt-BR" sz="8800" b="1" dirty="0" err="1">
                <a:solidFill>
                  <a:srgbClr val="FAC22B"/>
                </a:solidFill>
                <a:latin typeface="Aptos Display" panose="020B0004020202020204" pitchFamily="34" charset="0"/>
              </a:rPr>
              <a:t>ítulo</a:t>
            </a:r>
            <a:r>
              <a:rPr lang="pt-BR" sz="8800" b="1" dirty="0">
                <a:solidFill>
                  <a:srgbClr val="FAC22B"/>
                </a:solidFill>
                <a:latin typeface="Aptos Display" panose="020B0004020202020204" pitchFamily="34" charset="0"/>
              </a:rPr>
              <a:t> da Apresentação</a:t>
            </a:r>
          </a:p>
          <a:p>
            <a:r>
              <a:rPr lang="pt-BR" sz="8800" b="1" dirty="0" err="1">
                <a:solidFill>
                  <a:srgbClr val="FAC22B"/>
                </a:solidFill>
                <a:latin typeface="Aptos Display" panose="020B0004020202020204" pitchFamily="34" charset="0"/>
              </a:rPr>
              <a:t>Lorem</a:t>
            </a:r>
            <a:r>
              <a:rPr lang="pt-BR" sz="8800" b="1" dirty="0">
                <a:solidFill>
                  <a:srgbClr val="FAC22B"/>
                </a:solidFill>
                <a:latin typeface="Aptos Display" panose="020B0004020202020204" pitchFamily="34" charset="0"/>
              </a:rPr>
              <a:t> ipsum </a:t>
            </a:r>
            <a:r>
              <a:rPr lang="pt-BR" sz="8800" b="1" dirty="0" err="1">
                <a:solidFill>
                  <a:srgbClr val="FAC22B"/>
                </a:solidFill>
                <a:latin typeface="Aptos Display" panose="020B0004020202020204" pitchFamily="34" charset="0"/>
              </a:rPr>
              <a:t>dolor</a:t>
            </a:r>
            <a:r>
              <a:rPr lang="pt-BR" sz="8800" b="1" dirty="0">
                <a:solidFill>
                  <a:srgbClr val="FAC22B"/>
                </a:solidFill>
                <a:latin typeface="Aptos Display" panose="020B0004020202020204" pitchFamily="34" charset="0"/>
              </a:rPr>
              <a:t> </a:t>
            </a:r>
            <a:r>
              <a:rPr lang="pt-BR" sz="8800" b="1" dirty="0" err="1">
                <a:solidFill>
                  <a:srgbClr val="FAC22B"/>
                </a:solidFill>
                <a:latin typeface="Aptos Display" panose="020B0004020202020204" pitchFamily="34" charset="0"/>
              </a:rPr>
              <a:t>sit</a:t>
            </a:r>
            <a:r>
              <a:rPr lang="pt-BR" sz="8800" b="1" dirty="0">
                <a:solidFill>
                  <a:srgbClr val="FAC22B"/>
                </a:solidFill>
                <a:latin typeface="Aptos Display" panose="020B0004020202020204" pitchFamily="34" charset="0"/>
              </a:rPr>
              <a:t> </a:t>
            </a:r>
            <a:r>
              <a:rPr lang="pt-BR" sz="8800" b="1" dirty="0" err="1">
                <a:solidFill>
                  <a:srgbClr val="FAC22B"/>
                </a:solidFill>
                <a:latin typeface="Aptos Display" panose="020B0004020202020204" pitchFamily="34" charset="0"/>
              </a:rPr>
              <a:t>amet</a:t>
            </a:r>
            <a:r>
              <a:rPr lang="pt-BR" sz="8800" b="1" dirty="0">
                <a:solidFill>
                  <a:srgbClr val="FAC22B"/>
                </a:solidFill>
                <a:latin typeface="Aptos Display" panose="020B0004020202020204" pitchFamily="34" charset="0"/>
              </a:rPr>
              <a:t>, </a:t>
            </a:r>
            <a:r>
              <a:rPr lang="pt-BR" sz="8800" b="1" dirty="0" err="1">
                <a:solidFill>
                  <a:srgbClr val="FAC22B"/>
                </a:solidFill>
                <a:latin typeface="Aptos Display" panose="020B0004020202020204" pitchFamily="34" charset="0"/>
              </a:rPr>
              <a:t>consectetur</a:t>
            </a:r>
            <a:r>
              <a:rPr lang="pt-BR" sz="8800" b="1" dirty="0">
                <a:solidFill>
                  <a:srgbClr val="FAC22B"/>
                </a:solidFill>
                <a:latin typeface="Aptos Display" panose="020B0004020202020204" pitchFamily="34" charset="0"/>
              </a:rPr>
              <a:t> </a:t>
            </a:r>
            <a:r>
              <a:rPr lang="pt-BR" sz="8800" b="1" dirty="0" err="1">
                <a:solidFill>
                  <a:srgbClr val="FAC22B"/>
                </a:solidFill>
                <a:latin typeface="Aptos Display" panose="020B0004020202020204" pitchFamily="34" charset="0"/>
              </a:rPr>
              <a:t>adipiscing</a:t>
            </a:r>
            <a:r>
              <a:rPr lang="pt-BR" sz="8800" b="1" dirty="0">
                <a:solidFill>
                  <a:srgbClr val="FAC22B"/>
                </a:solidFill>
                <a:latin typeface="Aptos Display" panose="020B0004020202020204" pitchFamily="34" charset="0"/>
              </a:rPr>
              <a:t> </a:t>
            </a:r>
            <a:r>
              <a:rPr lang="pt-BR" sz="8800" b="1" dirty="0" err="1">
                <a:solidFill>
                  <a:srgbClr val="FAC22B"/>
                </a:solidFill>
                <a:latin typeface="Aptos Display" panose="020B0004020202020204" pitchFamily="34" charset="0"/>
              </a:rPr>
              <a:t>elit</a:t>
            </a:r>
            <a:endParaRPr lang="pt-BR" sz="8800" b="1" dirty="0">
              <a:solidFill>
                <a:srgbClr val="FAC22B"/>
              </a:solidFill>
              <a:latin typeface="Aptos Display" panose="020B0004020202020204" pitchFamily="34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F5D83B3-4C08-547A-F154-BA1750E68301}"/>
              </a:ext>
            </a:extLst>
          </p:cNvPr>
          <p:cNvSpPr/>
          <p:nvPr/>
        </p:nvSpPr>
        <p:spPr>
          <a:xfrm>
            <a:off x="17453113" y="1573431"/>
            <a:ext cx="6934062" cy="81758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pt-BR" sz="3600" b="1" dirty="0">
                <a:latin typeface="Montserrat"/>
                <a:cs typeface="Segoe UI"/>
              </a:rPr>
              <a:t>MODELO DE CAPA 2</a:t>
            </a:r>
            <a:endParaRPr lang="pt-BR" sz="2800" b="1" dirty="0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CD8C5EB2-8DC0-3255-CB1E-2D6C806245CC}"/>
              </a:ext>
            </a:extLst>
          </p:cNvPr>
          <p:cNvSpPr/>
          <p:nvPr/>
        </p:nvSpPr>
        <p:spPr>
          <a:xfrm>
            <a:off x="1804736" y="10506287"/>
            <a:ext cx="8501938" cy="7885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4908"/>
              </a:lnSpc>
              <a:buNone/>
            </a:pPr>
            <a:r>
              <a:rPr lang="en-US" sz="4800" b="1" dirty="0">
                <a:solidFill>
                  <a:srgbClr val="FFFFFF">
                    <a:alpha val="100000"/>
                  </a:srgbClr>
                </a:solidFill>
                <a:latin typeface="Aptos Display" panose="020B0004020202020204" pitchFamily="34" charset="0"/>
                <a:ea typeface="Montserrat Regular" pitchFamily="34" charset="-122"/>
                <a:cs typeface="Montserrat Regular" pitchFamily="34" charset="-120"/>
              </a:rPr>
              <a:t>NOME DO PESQUISADOR</a:t>
            </a:r>
            <a:endParaRPr lang="en-US" sz="4800" b="1" dirty="0">
              <a:latin typeface="Aptos Display" panose="020B0004020202020204" pitchFamily="34" charset="0"/>
            </a:endParaRPr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62B6D024-765D-FA52-C557-E3ABD0D04719}"/>
              </a:ext>
            </a:extLst>
          </p:cNvPr>
          <p:cNvSpPr/>
          <p:nvPr/>
        </p:nvSpPr>
        <p:spPr>
          <a:xfrm>
            <a:off x="1804736" y="11407093"/>
            <a:ext cx="8446525" cy="1540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dirty="0">
                <a:solidFill>
                  <a:srgbClr val="FFFFFF">
                    <a:alpha val="100000"/>
                  </a:srgbClr>
                </a:solidFill>
                <a:latin typeface="Aptos Display" panose="020B0004020202020204" pitchFamily="34" charset="0"/>
                <a:ea typeface="Source Sans Pro SemiBold" pitchFamily="34" charset="-122"/>
                <a:cs typeface="Source Sans Pro SemiBold" pitchFamily="34" charset="-120"/>
              </a:rPr>
              <a:t>CARGO DO PESQUISADOR</a:t>
            </a:r>
          </a:p>
          <a:p>
            <a:pPr marL="0" indent="0" algn="l">
              <a:buNone/>
            </a:pPr>
            <a:r>
              <a:rPr lang="en-US" sz="2800" dirty="0">
                <a:solidFill>
                  <a:srgbClr val="FFFFFF">
                    <a:alpha val="100000"/>
                  </a:srgbClr>
                </a:solidFill>
                <a:latin typeface="Aptos Display" panose="020B0004020202020204" pitchFamily="34" charset="0"/>
                <a:ea typeface="Source Sans Pro SemiBold" pitchFamily="34" charset="-122"/>
              </a:rPr>
              <a:t>INSTITUIÇÃO DO PESQUISADOR</a:t>
            </a:r>
          </a:p>
          <a:p>
            <a:pPr marL="0" indent="0" algn="l">
              <a:buNone/>
            </a:pPr>
            <a:r>
              <a:rPr lang="en-US" sz="2800" dirty="0">
                <a:solidFill>
                  <a:srgbClr val="FFFFFF">
                    <a:alpha val="100000"/>
                  </a:srgbClr>
                </a:solidFill>
                <a:latin typeface="Aptos Display" panose="020B0004020202020204" pitchFamily="34" charset="0"/>
                <a:ea typeface="Source Sans Pro SemiBold" pitchFamily="34" charset="-122"/>
              </a:rPr>
              <a:t>CHAMADA PÚBLICA QUE O PROJETO ESTÁ VINCULADO</a:t>
            </a:r>
            <a:endParaRPr lang="en-US" sz="2800" dirty="0">
              <a:latin typeface="Aptos Display" panose="020B0004020202020204" pitchFamily="34" charset="0"/>
            </a:endParaRPr>
          </a:p>
        </p:txBody>
      </p:sp>
      <p:pic>
        <p:nvPicPr>
          <p:cNvPr id="9" name="Image 896" descr=" ">
            <a:extLst>
              <a:ext uri="{FF2B5EF4-FFF2-40B4-BE49-F238E27FC236}">
                <a16:creationId xmlns:a16="http://schemas.microsoft.com/office/drawing/2014/main" id="{075064A2-7856-1230-3043-42802F1C24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04736" y="10239629"/>
            <a:ext cx="3188098" cy="35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059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94349" y="7438621"/>
            <a:ext cx="18442705" cy="47542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200"/>
              </a:lnSpc>
              <a:spcAft>
                <a:spcPts val="2000"/>
              </a:spcAft>
              <a:buNone/>
            </a:pPr>
            <a:r>
              <a:rPr lang="en-US" sz="4800" dirty="0" err="1">
                <a:solidFill>
                  <a:srgbClr val="A3CEF1">
                    <a:alpha val="100000"/>
                  </a:srgbClr>
                </a:solidFill>
                <a:latin typeface="Aptos Black" panose="020B0004020202020204" pitchFamily="34" charset="0"/>
                <a:ea typeface="MuseoModerno SemiBold" pitchFamily="34" charset="-122"/>
                <a:cs typeface="MuseoModerno SemiBold" pitchFamily="34" charset="-120"/>
              </a:rPr>
              <a:t>Problema</a:t>
            </a:r>
            <a:r>
              <a:rPr lang="en-US" sz="4800" dirty="0">
                <a:solidFill>
                  <a:srgbClr val="A3CEF1">
                    <a:alpha val="100000"/>
                  </a:srgbClr>
                </a:solidFill>
                <a:latin typeface="Aptos Black" panose="020B0004020202020204" pitchFamily="34" charset="0"/>
                <a:ea typeface="MuseoModerno SemiBold" pitchFamily="34" charset="-122"/>
                <a:cs typeface="MuseoModerno SemiBold" pitchFamily="34" charset="-120"/>
              </a:rPr>
              <a:t> e </a:t>
            </a:r>
            <a:r>
              <a:rPr lang="en-US" sz="4800" dirty="0" err="1">
                <a:solidFill>
                  <a:srgbClr val="A3CEF1">
                    <a:alpha val="100000"/>
                  </a:srgbClr>
                </a:solidFill>
                <a:latin typeface="Aptos Black" panose="020B0004020202020204" pitchFamily="34" charset="0"/>
                <a:ea typeface="MuseoModerno SemiBold" pitchFamily="34" charset="-122"/>
                <a:cs typeface="MuseoModerno SemiBold" pitchFamily="34" charset="-120"/>
              </a:rPr>
              <a:t>objetivos</a:t>
            </a:r>
            <a:r>
              <a:rPr lang="en-US" sz="4800" dirty="0">
                <a:solidFill>
                  <a:srgbClr val="A3CEF1">
                    <a:alpha val="100000"/>
                  </a:srgbClr>
                </a:solidFill>
                <a:latin typeface="Aptos Black" panose="020B0004020202020204" pitchFamily="34" charset="0"/>
                <a:ea typeface="MuseoModerno SemiBold" pitchFamily="34" charset="-122"/>
                <a:cs typeface="MuseoModerno SemiBold" pitchFamily="34" charset="-120"/>
              </a:rPr>
              <a:t>:</a:t>
            </a:r>
            <a:endParaRPr lang="en-US" sz="4800" dirty="0">
              <a:latin typeface="Aptos Black" panose="020B0004020202020204" pitchFamily="34" charset="0"/>
            </a:endParaRPr>
          </a:p>
          <a:p>
            <a:pPr marL="685800" lvl="1" indent="-342900" algn="l">
              <a:lnSpc>
                <a:spcPts val="7200"/>
              </a:lnSpc>
              <a:spcAft>
                <a:spcPts val="2000"/>
              </a:spcAft>
              <a:buSzPct val="100000"/>
              <a:buChar char="•"/>
            </a:pPr>
            <a:r>
              <a:rPr lang="da-DK" sz="4800" dirty="0">
                <a:solidFill>
                  <a:srgbClr val="EEF4ED">
                    <a:alpha val="100000"/>
                  </a:srgbClr>
                </a:solidFill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Lorem ipsum dolor sit amet</a:t>
            </a:r>
            <a:r>
              <a:rPr lang="en-US" sz="4800" dirty="0">
                <a:solidFill>
                  <a:srgbClr val="EEF4ED">
                    <a:alpha val="100000"/>
                  </a:srgbClr>
                </a:solidFill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;</a:t>
            </a:r>
            <a:endParaRPr lang="en-US" sz="4800" dirty="0">
              <a:latin typeface="Aptos Display" panose="020B0004020202020204" pitchFamily="34" charset="0"/>
            </a:endParaRPr>
          </a:p>
          <a:p>
            <a:pPr marL="685800" lvl="1" indent="-342900" algn="l">
              <a:lnSpc>
                <a:spcPts val="7200"/>
              </a:lnSpc>
              <a:spcAft>
                <a:spcPts val="2000"/>
              </a:spcAft>
              <a:buSzPct val="100000"/>
              <a:buChar char="•"/>
            </a:pPr>
            <a:r>
              <a:rPr lang="da-DK" sz="4800" dirty="0">
                <a:solidFill>
                  <a:srgbClr val="EEF4ED">
                    <a:alpha val="100000"/>
                  </a:srgbClr>
                </a:solidFill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Lorem ipsum dolor sit amet</a:t>
            </a:r>
            <a:r>
              <a:rPr lang="en-US" sz="4800" dirty="0">
                <a:solidFill>
                  <a:srgbClr val="EEF4ED">
                    <a:alpha val="100000"/>
                  </a:srgbClr>
                </a:solidFill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;</a:t>
            </a:r>
            <a:endParaRPr lang="en-US" sz="4800" dirty="0">
              <a:latin typeface="Aptos Display" panose="020B0004020202020204" pitchFamily="34" charset="0"/>
            </a:endParaRPr>
          </a:p>
          <a:p>
            <a:pPr marL="685800" lvl="1" indent="-342900" algn="l">
              <a:lnSpc>
                <a:spcPts val="7200"/>
              </a:lnSpc>
              <a:spcAft>
                <a:spcPts val="2000"/>
              </a:spcAft>
              <a:buSzPct val="100000"/>
              <a:buChar char="•"/>
            </a:pPr>
            <a:r>
              <a:rPr lang="da-DK" sz="4800" dirty="0">
                <a:solidFill>
                  <a:srgbClr val="EEF4ED">
                    <a:alpha val="100000"/>
                  </a:srgbClr>
                </a:solidFill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Lorem ipsum dolor sit amet</a:t>
            </a:r>
            <a:r>
              <a:rPr lang="en-US" sz="4800" dirty="0">
                <a:solidFill>
                  <a:srgbClr val="EEF4ED">
                    <a:alpha val="100000"/>
                  </a:srgbClr>
                </a:solidFill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;</a:t>
            </a:r>
            <a:endParaRPr lang="en-US" sz="4800" dirty="0">
              <a:latin typeface="Aptos Display" panose="020B000402020202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1524190" y="776258"/>
            <a:ext cx="7303413" cy="8981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000"/>
              </a:lnSpc>
              <a:buNone/>
            </a:pPr>
            <a:r>
              <a:rPr lang="en-US" sz="6400" dirty="0" err="1">
                <a:solidFill>
                  <a:srgbClr val="A3CEF1">
                    <a:alpha val="100000"/>
                  </a:srgbClr>
                </a:solidFill>
                <a:latin typeface="Aptos Black" panose="020B0004020202020204" pitchFamily="34" charset="0"/>
                <a:ea typeface="MuseoModerno SemiBold" pitchFamily="34" charset="-122"/>
                <a:cs typeface="MuseoModerno SemiBold" pitchFamily="34" charset="-120"/>
              </a:rPr>
              <a:t>Contextualização</a:t>
            </a:r>
            <a:endParaRPr lang="en-US" sz="6400" dirty="0">
              <a:latin typeface="Aptos Black" panose="020B0004020202020204" pitchFamily="34" charset="0"/>
            </a:endParaRPr>
          </a:p>
        </p:txBody>
      </p:sp>
      <p:pic>
        <p:nvPicPr>
          <p:cNvPr id="943" name="Image 938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24191" y="1917700"/>
            <a:ext cx="7303413" cy="38100"/>
          </a:xfrm>
          <a:prstGeom prst="rect">
            <a:avLst/>
          </a:prstGeom>
        </p:spPr>
      </p:pic>
      <p:sp>
        <p:nvSpPr>
          <p:cNvPr id="6" name="Text 0">
            <a:extLst>
              <a:ext uri="{FF2B5EF4-FFF2-40B4-BE49-F238E27FC236}">
                <a16:creationId xmlns:a16="http://schemas.microsoft.com/office/drawing/2014/main" id="{DBC10166-74DB-2EC3-CD3D-03BEC1F693A5}"/>
              </a:ext>
            </a:extLst>
          </p:cNvPr>
          <p:cNvSpPr/>
          <p:nvPr/>
        </p:nvSpPr>
        <p:spPr>
          <a:xfrm>
            <a:off x="2794349" y="2841113"/>
            <a:ext cx="15339272" cy="4580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760"/>
              </a:lnSpc>
              <a:spcAft>
                <a:spcPts val="2000"/>
              </a:spcAft>
              <a:buNone/>
            </a:pPr>
            <a:r>
              <a:rPr lang="en-US" sz="4800" b="1" dirty="0">
                <a:solidFill>
                  <a:schemeClr val="bg1"/>
                </a:solidFill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No </a:t>
            </a:r>
            <a:r>
              <a:rPr lang="en-US" sz="4800" b="1" dirty="0" err="1">
                <a:solidFill>
                  <a:schemeClr val="bg1"/>
                </a:solidFill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máximo</a:t>
            </a:r>
            <a:r>
              <a:rPr lang="en-US" sz="4800" b="1" dirty="0">
                <a:solidFill>
                  <a:schemeClr val="bg1"/>
                </a:solidFill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 1 slide.</a:t>
            </a:r>
          </a:p>
          <a:p>
            <a:pPr marL="0" indent="0" algn="l">
              <a:lnSpc>
                <a:spcPts val="5760"/>
              </a:lnSpc>
              <a:spcAft>
                <a:spcPts val="2000"/>
              </a:spcAft>
              <a:buNone/>
            </a:pP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Lorem ipsum dolor sit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amet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,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consectetur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adipiscing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elit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, sed do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eiusmod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tempor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incididunt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ut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 labore et dolore magna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aliqua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. Ut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enim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 ad minim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veniam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,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quis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nostrud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 exercitation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ullamco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laboris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 nisi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ut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aliquip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 ex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ea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commodo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consequat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3" name="Image 938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24191" y="1917700"/>
            <a:ext cx="7303413" cy="38100"/>
          </a:xfrm>
          <a:prstGeom prst="rect">
            <a:avLst/>
          </a:prstGeom>
        </p:spPr>
      </p:pic>
      <p:sp>
        <p:nvSpPr>
          <p:cNvPr id="5" name="Text 0">
            <a:extLst>
              <a:ext uri="{FF2B5EF4-FFF2-40B4-BE49-F238E27FC236}">
                <a16:creationId xmlns:a16="http://schemas.microsoft.com/office/drawing/2014/main" id="{D3A1A9D5-CFC6-350B-5D3A-C795D64A04F9}"/>
              </a:ext>
            </a:extLst>
          </p:cNvPr>
          <p:cNvSpPr/>
          <p:nvPr/>
        </p:nvSpPr>
        <p:spPr>
          <a:xfrm>
            <a:off x="2794349" y="2841113"/>
            <a:ext cx="15339272" cy="4580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760"/>
              </a:lnSpc>
              <a:spcAft>
                <a:spcPts val="2000"/>
              </a:spcAft>
              <a:buNone/>
            </a:pPr>
            <a:r>
              <a:rPr lang="en-US" sz="4800" b="1" dirty="0">
                <a:solidFill>
                  <a:schemeClr val="bg1"/>
                </a:solidFill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No </a:t>
            </a:r>
            <a:r>
              <a:rPr lang="en-US" sz="4800" b="1" dirty="0" err="1">
                <a:solidFill>
                  <a:schemeClr val="bg1"/>
                </a:solidFill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máximo</a:t>
            </a:r>
            <a:r>
              <a:rPr lang="en-US" sz="4800" b="1" dirty="0">
                <a:solidFill>
                  <a:schemeClr val="bg1"/>
                </a:solidFill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 1 slide.</a:t>
            </a:r>
          </a:p>
          <a:p>
            <a:pPr marL="0" indent="0" algn="l">
              <a:lnSpc>
                <a:spcPts val="5760"/>
              </a:lnSpc>
              <a:spcAft>
                <a:spcPts val="2000"/>
              </a:spcAft>
              <a:buNone/>
            </a:pP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Lorem ipsum dolor sit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amet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,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consectetur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adipiscing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elit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, sed do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eiusmod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tempor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incididunt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ut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 labore et dolore magna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aliqua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. Ut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enim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 ad minim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veniam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,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quis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nostrud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 exercitation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ullamco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laboris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 nisi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ut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aliquip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 ex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ea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commodo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consequat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.</a:t>
            </a: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9A6189F0-43E1-4EA0-E9E1-7489DFCE35C3}"/>
              </a:ext>
            </a:extLst>
          </p:cNvPr>
          <p:cNvSpPr/>
          <p:nvPr/>
        </p:nvSpPr>
        <p:spPr>
          <a:xfrm>
            <a:off x="1524190" y="776258"/>
            <a:ext cx="10754896" cy="877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000"/>
              </a:lnSpc>
              <a:buNone/>
            </a:pPr>
            <a:r>
              <a:rPr lang="en-US" sz="6400" dirty="0" err="1">
                <a:solidFill>
                  <a:srgbClr val="A3CEF1">
                    <a:alpha val="100000"/>
                  </a:srgbClr>
                </a:solidFill>
                <a:latin typeface="Aptos Black" panose="020B0004020202020204" pitchFamily="34" charset="0"/>
                <a:ea typeface="MuseoModerno SemiBold" pitchFamily="34" charset="-122"/>
                <a:cs typeface="MuseoModerno SemiBold" pitchFamily="34" charset="-120"/>
              </a:rPr>
              <a:t>Materiais</a:t>
            </a:r>
            <a:r>
              <a:rPr lang="en-US" sz="6400" dirty="0">
                <a:solidFill>
                  <a:srgbClr val="A3CEF1">
                    <a:alpha val="100000"/>
                  </a:srgbClr>
                </a:solidFill>
                <a:latin typeface="Aptos Black" panose="020B0004020202020204" pitchFamily="34" charset="0"/>
                <a:ea typeface="MuseoModerno SemiBold" pitchFamily="34" charset="-122"/>
                <a:cs typeface="MuseoModerno SemiBold" pitchFamily="34" charset="-120"/>
              </a:rPr>
              <a:t> e </a:t>
            </a:r>
            <a:r>
              <a:rPr lang="en-US" sz="6400" dirty="0" err="1">
                <a:solidFill>
                  <a:srgbClr val="A3CEF1">
                    <a:alpha val="100000"/>
                  </a:srgbClr>
                </a:solidFill>
                <a:latin typeface="Aptos Black" panose="020B0004020202020204" pitchFamily="34" charset="0"/>
                <a:ea typeface="MuseoModerno SemiBold" pitchFamily="34" charset="-122"/>
                <a:cs typeface="MuseoModerno SemiBold" pitchFamily="34" charset="-120"/>
              </a:rPr>
              <a:t>Métodos</a:t>
            </a:r>
            <a:endParaRPr lang="en-US" sz="6400" dirty="0">
              <a:latin typeface="Aptos Black" panose="020B0004020202020204" pitchFamily="34" charset="0"/>
            </a:endParaRPr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CC2067D9-E04E-76BE-29BB-82CA2FB91776}"/>
              </a:ext>
            </a:extLst>
          </p:cNvPr>
          <p:cNvSpPr/>
          <p:nvPr/>
        </p:nvSpPr>
        <p:spPr>
          <a:xfrm>
            <a:off x="2794349" y="7438621"/>
            <a:ext cx="18442705" cy="47542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200"/>
              </a:lnSpc>
              <a:spcAft>
                <a:spcPts val="2000"/>
              </a:spcAft>
              <a:buNone/>
            </a:pPr>
            <a:r>
              <a:rPr lang="en-US" sz="4800" dirty="0" err="1">
                <a:solidFill>
                  <a:srgbClr val="A3CEF1">
                    <a:alpha val="100000"/>
                  </a:srgbClr>
                </a:solidFill>
                <a:latin typeface="Aptos Black" panose="020B0004020202020204" pitchFamily="34" charset="0"/>
                <a:ea typeface="MuseoModerno SemiBold" pitchFamily="34" charset="-122"/>
                <a:cs typeface="MuseoModerno SemiBold" pitchFamily="34" charset="-120"/>
              </a:rPr>
              <a:t>Materiais</a:t>
            </a:r>
            <a:r>
              <a:rPr lang="en-US" sz="4800" dirty="0">
                <a:solidFill>
                  <a:srgbClr val="A3CEF1">
                    <a:alpha val="100000"/>
                  </a:srgbClr>
                </a:solidFill>
                <a:latin typeface="Aptos Black" panose="020B0004020202020204" pitchFamily="34" charset="0"/>
                <a:ea typeface="MuseoModerno SemiBold" pitchFamily="34" charset="-122"/>
                <a:cs typeface="MuseoModerno SemiBold" pitchFamily="34" charset="-120"/>
              </a:rPr>
              <a:t> e </a:t>
            </a:r>
            <a:r>
              <a:rPr lang="en-US" sz="4800" dirty="0" err="1">
                <a:solidFill>
                  <a:srgbClr val="A3CEF1">
                    <a:alpha val="100000"/>
                  </a:srgbClr>
                </a:solidFill>
                <a:latin typeface="Aptos Black" panose="020B0004020202020204" pitchFamily="34" charset="0"/>
                <a:ea typeface="MuseoModerno SemiBold" pitchFamily="34" charset="-122"/>
                <a:cs typeface="MuseoModerno SemiBold" pitchFamily="34" charset="-120"/>
              </a:rPr>
              <a:t>métodos</a:t>
            </a:r>
            <a:r>
              <a:rPr lang="en-US" sz="4800" dirty="0">
                <a:solidFill>
                  <a:srgbClr val="A3CEF1">
                    <a:alpha val="100000"/>
                  </a:srgbClr>
                </a:solidFill>
                <a:latin typeface="Aptos Black" panose="020B0004020202020204" pitchFamily="34" charset="0"/>
                <a:ea typeface="MuseoModerno SemiBold" pitchFamily="34" charset="-122"/>
                <a:cs typeface="MuseoModerno SemiBold" pitchFamily="34" charset="-120"/>
              </a:rPr>
              <a:t>:</a:t>
            </a:r>
            <a:endParaRPr lang="en-US" sz="4800" dirty="0">
              <a:latin typeface="Aptos Black" panose="020B0004020202020204" pitchFamily="34" charset="0"/>
            </a:endParaRPr>
          </a:p>
          <a:p>
            <a:pPr marL="685800" lvl="1" indent="-342900" algn="l">
              <a:lnSpc>
                <a:spcPts val="7200"/>
              </a:lnSpc>
              <a:spcAft>
                <a:spcPts val="2000"/>
              </a:spcAft>
              <a:buSzPct val="100000"/>
              <a:buChar char="•"/>
            </a:pPr>
            <a:r>
              <a:rPr lang="da-DK" sz="4800" dirty="0">
                <a:solidFill>
                  <a:srgbClr val="EEF4ED">
                    <a:alpha val="100000"/>
                  </a:srgbClr>
                </a:solidFill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Lorem ipsum dolor sit amet</a:t>
            </a:r>
            <a:r>
              <a:rPr lang="en-US" sz="4800" dirty="0">
                <a:solidFill>
                  <a:srgbClr val="EEF4ED">
                    <a:alpha val="100000"/>
                  </a:srgbClr>
                </a:solidFill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;</a:t>
            </a:r>
            <a:endParaRPr lang="en-US" sz="4800" dirty="0">
              <a:latin typeface="Aptos Display" panose="020B0004020202020204" pitchFamily="34" charset="0"/>
            </a:endParaRPr>
          </a:p>
          <a:p>
            <a:pPr marL="685800" lvl="1" indent="-342900" algn="l">
              <a:lnSpc>
                <a:spcPts val="7200"/>
              </a:lnSpc>
              <a:spcAft>
                <a:spcPts val="2000"/>
              </a:spcAft>
              <a:buSzPct val="100000"/>
              <a:buChar char="•"/>
            </a:pPr>
            <a:r>
              <a:rPr lang="da-DK" sz="4800" dirty="0">
                <a:solidFill>
                  <a:srgbClr val="EEF4ED">
                    <a:alpha val="100000"/>
                  </a:srgbClr>
                </a:solidFill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Lorem ipsum dolor sit amet</a:t>
            </a:r>
            <a:r>
              <a:rPr lang="en-US" sz="4800" dirty="0">
                <a:solidFill>
                  <a:srgbClr val="EEF4ED">
                    <a:alpha val="100000"/>
                  </a:srgbClr>
                </a:solidFill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;</a:t>
            </a:r>
            <a:endParaRPr lang="en-US" sz="4800" dirty="0">
              <a:latin typeface="Aptos Display" panose="020B0004020202020204" pitchFamily="34" charset="0"/>
            </a:endParaRPr>
          </a:p>
          <a:p>
            <a:pPr marL="685800" lvl="1" indent="-342900" algn="l">
              <a:lnSpc>
                <a:spcPts val="7200"/>
              </a:lnSpc>
              <a:spcAft>
                <a:spcPts val="2000"/>
              </a:spcAft>
              <a:buSzPct val="100000"/>
              <a:buChar char="•"/>
            </a:pPr>
            <a:r>
              <a:rPr lang="da-DK" sz="4800" dirty="0">
                <a:solidFill>
                  <a:srgbClr val="EEF4ED">
                    <a:alpha val="100000"/>
                  </a:srgbClr>
                </a:solidFill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Lorem ipsum dolor sit amet</a:t>
            </a:r>
            <a:r>
              <a:rPr lang="en-US" sz="4800" dirty="0">
                <a:solidFill>
                  <a:srgbClr val="EEF4ED">
                    <a:alpha val="100000"/>
                  </a:srgbClr>
                </a:solidFill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;</a:t>
            </a:r>
            <a:endParaRPr lang="en-US" sz="4800" dirty="0"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152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3" name="Image 938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24191" y="1917700"/>
            <a:ext cx="7303413" cy="38100"/>
          </a:xfrm>
          <a:prstGeom prst="rect">
            <a:avLst/>
          </a:prstGeom>
        </p:spPr>
      </p:pic>
      <p:sp>
        <p:nvSpPr>
          <p:cNvPr id="5" name="Text 0">
            <a:extLst>
              <a:ext uri="{FF2B5EF4-FFF2-40B4-BE49-F238E27FC236}">
                <a16:creationId xmlns:a16="http://schemas.microsoft.com/office/drawing/2014/main" id="{D3A1A9D5-CFC6-350B-5D3A-C795D64A04F9}"/>
              </a:ext>
            </a:extLst>
          </p:cNvPr>
          <p:cNvSpPr/>
          <p:nvPr/>
        </p:nvSpPr>
        <p:spPr>
          <a:xfrm>
            <a:off x="2794349" y="2841113"/>
            <a:ext cx="15339272" cy="4580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760"/>
              </a:lnSpc>
              <a:spcAft>
                <a:spcPts val="2000"/>
              </a:spcAft>
              <a:buNone/>
            </a:pPr>
            <a:r>
              <a:rPr lang="en-US" sz="4800" b="1" dirty="0">
                <a:solidFill>
                  <a:schemeClr val="bg1"/>
                </a:solidFill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No </a:t>
            </a:r>
            <a:r>
              <a:rPr lang="en-US" sz="4800" b="1" dirty="0" err="1">
                <a:solidFill>
                  <a:schemeClr val="bg1"/>
                </a:solidFill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máximo</a:t>
            </a:r>
            <a:r>
              <a:rPr lang="en-US" sz="4800" b="1">
                <a:solidFill>
                  <a:schemeClr val="bg1"/>
                </a:solidFill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 2 slides.</a:t>
            </a:r>
            <a:endParaRPr lang="en-US" sz="4800" b="1" dirty="0">
              <a:solidFill>
                <a:schemeClr val="bg1"/>
              </a:solidFill>
              <a:latin typeface="Aptos Display" panose="020B0004020202020204" pitchFamily="34" charset="0"/>
              <a:ea typeface="MuseoModerno Regular" pitchFamily="34" charset="-122"/>
              <a:cs typeface="MuseoModerno Regular" pitchFamily="34" charset="-120"/>
            </a:endParaRPr>
          </a:p>
          <a:p>
            <a:pPr marL="0" indent="0" algn="l">
              <a:lnSpc>
                <a:spcPts val="5760"/>
              </a:lnSpc>
              <a:spcAft>
                <a:spcPts val="2000"/>
              </a:spcAft>
              <a:buNone/>
            </a:pP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Lorem ipsum dolor sit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amet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,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consectetur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adipiscing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elit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, sed do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eiusmod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tempor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incididunt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ut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 labore et dolore magna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aliqua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. Ut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enim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 ad minim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veniam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,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quis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nostrud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 exercitation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ullamco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laboris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 nisi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ut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aliquip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 ex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ea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commodo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consequat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.</a:t>
            </a: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9A6189F0-43E1-4EA0-E9E1-7489DFCE35C3}"/>
              </a:ext>
            </a:extLst>
          </p:cNvPr>
          <p:cNvSpPr/>
          <p:nvPr/>
        </p:nvSpPr>
        <p:spPr>
          <a:xfrm>
            <a:off x="1524190" y="776258"/>
            <a:ext cx="10754896" cy="877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000"/>
              </a:lnSpc>
              <a:buNone/>
            </a:pPr>
            <a:r>
              <a:rPr lang="en-US" sz="6400" dirty="0" err="1">
                <a:solidFill>
                  <a:srgbClr val="A3CEF1">
                    <a:alpha val="100000"/>
                  </a:srgbClr>
                </a:solidFill>
                <a:latin typeface="Aptos Black" panose="020B0004020202020204" pitchFamily="34" charset="0"/>
                <a:ea typeface="MuseoModerno SemiBold" pitchFamily="34" charset="-122"/>
                <a:cs typeface="MuseoModerno SemiBold" pitchFamily="34" charset="-120"/>
              </a:rPr>
              <a:t>Resultados</a:t>
            </a:r>
            <a:endParaRPr lang="en-US" sz="6400" dirty="0">
              <a:latin typeface="Aptos Black" panose="020B0004020202020204" pitchFamily="34" charset="0"/>
            </a:endParaRPr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CC2067D9-E04E-76BE-29BB-82CA2FB91776}"/>
              </a:ext>
            </a:extLst>
          </p:cNvPr>
          <p:cNvSpPr/>
          <p:nvPr/>
        </p:nvSpPr>
        <p:spPr>
          <a:xfrm>
            <a:off x="2794349" y="7438621"/>
            <a:ext cx="18442705" cy="47542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200"/>
              </a:lnSpc>
              <a:spcAft>
                <a:spcPts val="2000"/>
              </a:spcAft>
              <a:buNone/>
            </a:pPr>
            <a:r>
              <a:rPr lang="en-US" sz="4800" dirty="0" err="1">
                <a:solidFill>
                  <a:srgbClr val="A3CEF1">
                    <a:alpha val="100000"/>
                  </a:srgbClr>
                </a:solidFill>
                <a:latin typeface="Aptos Black" panose="020B0004020202020204" pitchFamily="34" charset="0"/>
                <a:ea typeface="MuseoModerno SemiBold" pitchFamily="34" charset="-122"/>
                <a:cs typeface="MuseoModerno SemiBold" pitchFamily="34" charset="-120"/>
              </a:rPr>
              <a:t>Materiais</a:t>
            </a:r>
            <a:r>
              <a:rPr lang="en-US" sz="4800" dirty="0">
                <a:solidFill>
                  <a:srgbClr val="A3CEF1">
                    <a:alpha val="100000"/>
                  </a:srgbClr>
                </a:solidFill>
                <a:latin typeface="Aptos Black" panose="020B0004020202020204" pitchFamily="34" charset="0"/>
                <a:ea typeface="MuseoModerno SemiBold" pitchFamily="34" charset="-122"/>
                <a:cs typeface="MuseoModerno SemiBold" pitchFamily="34" charset="-120"/>
              </a:rPr>
              <a:t> e </a:t>
            </a:r>
            <a:r>
              <a:rPr lang="en-US" sz="4800" dirty="0" err="1">
                <a:solidFill>
                  <a:srgbClr val="A3CEF1">
                    <a:alpha val="100000"/>
                  </a:srgbClr>
                </a:solidFill>
                <a:latin typeface="Aptos Black" panose="020B0004020202020204" pitchFamily="34" charset="0"/>
                <a:ea typeface="MuseoModerno SemiBold" pitchFamily="34" charset="-122"/>
                <a:cs typeface="MuseoModerno SemiBold" pitchFamily="34" charset="-120"/>
              </a:rPr>
              <a:t>métodos</a:t>
            </a:r>
            <a:r>
              <a:rPr lang="en-US" sz="4800" dirty="0">
                <a:solidFill>
                  <a:srgbClr val="A3CEF1">
                    <a:alpha val="100000"/>
                  </a:srgbClr>
                </a:solidFill>
                <a:latin typeface="Aptos Black" panose="020B0004020202020204" pitchFamily="34" charset="0"/>
                <a:ea typeface="MuseoModerno SemiBold" pitchFamily="34" charset="-122"/>
                <a:cs typeface="MuseoModerno SemiBold" pitchFamily="34" charset="-120"/>
              </a:rPr>
              <a:t>:</a:t>
            </a:r>
            <a:endParaRPr lang="en-US" sz="4800" dirty="0">
              <a:latin typeface="Aptos Black" panose="020B0004020202020204" pitchFamily="34" charset="0"/>
            </a:endParaRPr>
          </a:p>
          <a:p>
            <a:pPr marL="685800" lvl="1" indent="-342900" algn="l">
              <a:lnSpc>
                <a:spcPts val="7200"/>
              </a:lnSpc>
              <a:spcAft>
                <a:spcPts val="2000"/>
              </a:spcAft>
              <a:buSzPct val="100000"/>
              <a:buChar char="•"/>
            </a:pPr>
            <a:r>
              <a:rPr lang="da-DK" sz="4800" dirty="0">
                <a:solidFill>
                  <a:srgbClr val="EEF4ED">
                    <a:alpha val="100000"/>
                  </a:srgbClr>
                </a:solidFill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Lorem ipsum dolor sit amet</a:t>
            </a:r>
            <a:r>
              <a:rPr lang="en-US" sz="4800" dirty="0">
                <a:solidFill>
                  <a:srgbClr val="EEF4ED">
                    <a:alpha val="100000"/>
                  </a:srgbClr>
                </a:solidFill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;</a:t>
            </a:r>
            <a:endParaRPr lang="en-US" sz="4800" dirty="0">
              <a:latin typeface="Aptos Display" panose="020B0004020202020204" pitchFamily="34" charset="0"/>
            </a:endParaRPr>
          </a:p>
          <a:p>
            <a:pPr marL="685800" lvl="1" indent="-342900" algn="l">
              <a:lnSpc>
                <a:spcPts val="7200"/>
              </a:lnSpc>
              <a:spcAft>
                <a:spcPts val="2000"/>
              </a:spcAft>
              <a:buSzPct val="100000"/>
              <a:buChar char="•"/>
            </a:pPr>
            <a:r>
              <a:rPr lang="da-DK" sz="4800" dirty="0">
                <a:solidFill>
                  <a:srgbClr val="EEF4ED">
                    <a:alpha val="100000"/>
                  </a:srgbClr>
                </a:solidFill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Lorem ipsum dolor sit amet</a:t>
            </a:r>
            <a:r>
              <a:rPr lang="en-US" sz="4800" dirty="0">
                <a:solidFill>
                  <a:srgbClr val="EEF4ED">
                    <a:alpha val="100000"/>
                  </a:srgbClr>
                </a:solidFill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;</a:t>
            </a:r>
            <a:endParaRPr lang="en-US" sz="4800" dirty="0">
              <a:latin typeface="Aptos Display" panose="020B0004020202020204" pitchFamily="34" charset="0"/>
            </a:endParaRPr>
          </a:p>
          <a:p>
            <a:pPr marL="685800" lvl="1" indent="-342900" algn="l">
              <a:lnSpc>
                <a:spcPts val="7200"/>
              </a:lnSpc>
              <a:spcAft>
                <a:spcPts val="2000"/>
              </a:spcAft>
              <a:buSzPct val="100000"/>
              <a:buChar char="•"/>
            </a:pPr>
            <a:r>
              <a:rPr lang="da-DK" sz="4800" dirty="0">
                <a:solidFill>
                  <a:srgbClr val="EEF4ED">
                    <a:alpha val="100000"/>
                  </a:srgbClr>
                </a:solidFill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Lorem ipsum dolor sit amet</a:t>
            </a:r>
            <a:r>
              <a:rPr lang="en-US" sz="4800" dirty="0">
                <a:solidFill>
                  <a:srgbClr val="EEF4ED">
                    <a:alpha val="100000"/>
                  </a:srgbClr>
                </a:solidFill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;</a:t>
            </a:r>
            <a:endParaRPr lang="en-US" sz="4800" dirty="0"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4942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216927" y="6393155"/>
            <a:ext cx="18254897" cy="34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00"/>
              </a:lnSpc>
              <a:spcAft>
                <a:spcPts val="2000"/>
              </a:spcAft>
              <a:buNone/>
            </a:pPr>
            <a:r>
              <a:rPr lang="en-US" sz="4800" dirty="0" err="1">
                <a:solidFill>
                  <a:srgbClr val="A3CEF1"/>
                </a:solidFill>
                <a:latin typeface="Aptos Black" panose="020B0004020202020204" pitchFamily="34" charset="0"/>
                <a:ea typeface="MuseoModerno SemiBold" pitchFamily="34" charset="-122"/>
                <a:cs typeface="MuseoModerno SemiBold" pitchFamily="34" charset="-120"/>
              </a:rPr>
              <a:t>Pontos</a:t>
            </a:r>
            <a:r>
              <a:rPr lang="en-US" sz="4800" dirty="0">
                <a:solidFill>
                  <a:srgbClr val="A3CEF1"/>
                </a:solidFill>
                <a:latin typeface="Aptos Black" panose="020B0004020202020204" pitchFamily="34" charset="0"/>
                <a:ea typeface="MuseoModerno SemiBold" pitchFamily="34" charset="-122"/>
                <a:cs typeface="MuseoModerno SemiBold" pitchFamily="34" charset="-120"/>
              </a:rPr>
              <a:t>:</a:t>
            </a:r>
            <a:endParaRPr lang="en-US" sz="4800" dirty="0">
              <a:solidFill>
                <a:srgbClr val="A3CEF1"/>
              </a:solidFill>
              <a:latin typeface="Aptos Black" panose="020B0004020202020204" pitchFamily="34" charset="0"/>
            </a:endParaRPr>
          </a:p>
          <a:p>
            <a:pPr marL="0" indent="0" algn="l">
              <a:lnSpc>
                <a:spcPts val="4800"/>
              </a:lnSpc>
              <a:spcAft>
                <a:spcPts val="2000"/>
              </a:spcAft>
              <a:buNone/>
            </a:pPr>
            <a:r>
              <a:rPr lang="pt-BR" sz="4800" dirty="0">
                <a:solidFill>
                  <a:srgbClr val="EEF4ED">
                    <a:alpha val="100000"/>
                  </a:srgbClr>
                </a:solidFill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Potenciais impactos da pesquisa para a sociedade;</a:t>
            </a:r>
          </a:p>
          <a:p>
            <a:pPr marL="0" indent="0" algn="l">
              <a:lnSpc>
                <a:spcPts val="4800"/>
              </a:lnSpc>
              <a:spcAft>
                <a:spcPts val="2000"/>
              </a:spcAft>
              <a:buNone/>
            </a:pPr>
            <a:r>
              <a:rPr lang="pt-BR" sz="4800" dirty="0">
                <a:solidFill>
                  <a:srgbClr val="EEF4ED">
                    <a:alpha val="100000"/>
                  </a:srgbClr>
                </a:solidFill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Potencial para transformar em produto a curto prazo;</a:t>
            </a:r>
          </a:p>
          <a:p>
            <a:pPr marL="0" indent="0" algn="l">
              <a:lnSpc>
                <a:spcPts val="4800"/>
              </a:lnSpc>
              <a:spcAft>
                <a:spcPts val="2000"/>
              </a:spcAft>
              <a:buNone/>
            </a:pPr>
            <a:r>
              <a:rPr lang="pt-BR" sz="4800" dirty="0">
                <a:solidFill>
                  <a:srgbClr val="EEF4ED">
                    <a:alpha val="100000"/>
                  </a:srgbClr>
                </a:solidFill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Potencial para continuidade e necessidade de mais recursos e parcerias.</a:t>
            </a:r>
            <a:endParaRPr lang="en-US" sz="4800" dirty="0">
              <a:latin typeface="Aptos Display" panose="020B0004020202020204" pitchFamily="34" charset="0"/>
            </a:endParaRPr>
          </a:p>
        </p:txBody>
      </p:sp>
      <p:pic>
        <p:nvPicPr>
          <p:cNvPr id="943" name="Image 938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24191" y="1917700"/>
            <a:ext cx="7303413" cy="38100"/>
          </a:xfrm>
          <a:prstGeom prst="rect">
            <a:avLst/>
          </a:prstGeom>
        </p:spPr>
      </p:pic>
      <p:pic>
        <p:nvPicPr>
          <p:cNvPr id="944" name="Image 939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43744" y="6494755"/>
            <a:ext cx="101613" cy="3098800"/>
          </a:xfrm>
          <a:prstGeom prst="rect">
            <a:avLst/>
          </a:prstGeom>
        </p:spPr>
      </p:pic>
      <p:sp>
        <p:nvSpPr>
          <p:cNvPr id="5" name="Text 1">
            <a:extLst>
              <a:ext uri="{FF2B5EF4-FFF2-40B4-BE49-F238E27FC236}">
                <a16:creationId xmlns:a16="http://schemas.microsoft.com/office/drawing/2014/main" id="{4F67FE70-3CE8-BAFE-408C-F471C1858C3F}"/>
              </a:ext>
            </a:extLst>
          </p:cNvPr>
          <p:cNvSpPr/>
          <p:nvPr/>
        </p:nvSpPr>
        <p:spPr>
          <a:xfrm>
            <a:off x="1524190" y="776258"/>
            <a:ext cx="10754896" cy="877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8000"/>
              </a:lnSpc>
              <a:buNone/>
            </a:pPr>
            <a:r>
              <a:rPr lang="en-US" sz="6400" dirty="0" err="1">
                <a:solidFill>
                  <a:srgbClr val="A3CEF1">
                    <a:alpha val="100000"/>
                  </a:srgbClr>
                </a:solidFill>
                <a:latin typeface="Aptos Black" panose="020B0004020202020204" pitchFamily="34" charset="0"/>
                <a:ea typeface="MuseoModerno SemiBold" pitchFamily="34" charset="-122"/>
                <a:cs typeface="MuseoModerno SemiBold" pitchFamily="34" charset="-120"/>
              </a:rPr>
              <a:t>Considerações</a:t>
            </a:r>
            <a:r>
              <a:rPr lang="en-US" sz="6400" dirty="0">
                <a:solidFill>
                  <a:srgbClr val="A3CEF1">
                    <a:alpha val="100000"/>
                  </a:srgbClr>
                </a:solidFill>
                <a:latin typeface="Aptos Black" panose="020B0004020202020204" pitchFamily="34" charset="0"/>
                <a:ea typeface="MuseoModerno SemiBold" pitchFamily="34" charset="-122"/>
                <a:cs typeface="MuseoModerno SemiBold" pitchFamily="34" charset="-120"/>
              </a:rPr>
              <a:t> </a:t>
            </a:r>
            <a:r>
              <a:rPr lang="en-US" sz="6400" dirty="0" err="1">
                <a:solidFill>
                  <a:srgbClr val="A3CEF1">
                    <a:alpha val="100000"/>
                  </a:srgbClr>
                </a:solidFill>
                <a:latin typeface="Aptos Black" panose="020B0004020202020204" pitchFamily="34" charset="0"/>
                <a:ea typeface="MuseoModerno SemiBold" pitchFamily="34" charset="-122"/>
                <a:cs typeface="MuseoModerno SemiBold" pitchFamily="34" charset="-120"/>
              </a:rPr>
              <a:t>finais</a:t>
            </a:r>
            <a:endParaRPr lang="en-US" sz="6400" dirty="0">
              <a:latin typeface="Aptos Black" panose="020B0004020202020204" pitchFamily="34" charset="0"/>
            </a:endParaRPr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7BAB9608-C100-A80E-5EB7-9BF11668FAF9}"/>
              </a:ext>
            </a:extLst>
          </p:cNvPr>
          <p:cNvSpPr/>
          <p:nvPr/>
        </p:nvSpPr>
        <p:spPr>
          <a:xfrm>
            <a:off x="2794349" y="2841113"/>
            <a:ext cx="15339272" cy="2645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760"/>
              </a:lnSpc>
              <a:spcAft>
                <a:spcPts val="2000"/>
              </a:spcAft>
              <a:buNone/>
            </a:pPr>
            <a:r>
              <a:rPr lang="en-US" sz="4800" b="1" dirty="0">
                <a:solidFill>
                  <a:schemeClr val="bg1"/>
                </a:solidFill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No </a:t>
            </a:r>
            <a:r>
              <a:rPr lang="en-US" sz="4800" b="1" dirty="0" err="1">
                <a:solidFill>
                  <a:schemeClr val="bg1"/>
                </a:solidFill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máximo</a:t>
            </a:r>
            <a:r>
              <a:rPr lang="en-US" sz="4800" b="1" dirty="0">
                <a:solidFill>
                  <a:schemeClr val="bg1"/>
                </a:solidFill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 1 slide, </a:t>
            </a:r>
            <a:r>
              <a:rPr lang="en-US" sz="4800" b="1" dirty="0" err="1">
                <a:solidFill>
                  <a:schemeClr val="bg1"/>
                </a:solidFill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incluindo</a:t>
            </a:r>
            <a:r>
              <a:rPr lang="en-US" sz="4800" b="1" dirty="0">
                <a:solidFill>
                  <a:schemeClr val="bg1"/>
                </a:solidFill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os</a:t>
            </a:r>
            <a:r>
              <a:rPr lang="en-US" sz="4800" b="1" dirty="0">
                <a:solidFill>
                  <a:schemeClr val="bg1"/>
                </a:solidFill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seguintes</a:t>
            </a:r>
            <a:r>
              <a:rPr lang="en-US" sz="4800" b="1" dirty="0">
                <a:solidFill>
                  <a:schemeClr val="bg1"/>
                </a:solidFill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pontos</a:t>
            </a:r>
            <a:r>
              <a:rPr lang="en-US" sz="4800" b="1" dirty="0">
                <a:solidFill>
                  <a:schemeClr val="bg1"/>
                </a:solidFill>
                <a:latin typeface="Aptos Display" panose="020B0004020202020204" pitchFamily="34" charset="0"/>
                <a:ea typeface="MuseoModerno Regular" pitchFamily="34" charset="-122"/>
                <a:cs typeface="MuseoModerno Regular" pitchFamily="34" charset="-120"/>
              </a:rPr>
              <a:t>:</a:t>
            </a:r>
          </a:p>
          <a:p>
            <a:pPr marL="0" indent="0" algn="l">
              <a:lnSpc>
                <a:spcPts val="5760"/>
              </a:lnSpc>
              <a:spcAft>
                <a:spcPts val="2000"/>
              </a:spcAft>
              <a:buNone/>
            </a:pP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Lorem ipsum dolor sit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amet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,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consectetur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adipiscing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elit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, sed do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eiusmod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tempor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incididunt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Aptos Display" panose="020B0004020202020204" pitchFamily="34" charset="0"/>
              </a:rPr>
              <a:t>ut</a:t>
            </a:r>
            <a:r>
              <a:rPr lang="en-US" sz="4800" dirty="0">
                <a:solidFill>
                  <a:schemeClr val="bg1"/>
                </a:solidFill>
                <a:latin typeface="Aptos Display" panose="020B0004020202020204" pitchFamily="34" charset="0"/>
              </a:rPr>
              <a:t> labore et dolore magna.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59A1D37E-760B-E76A-4E4F-1321DDD04FDA}"/>
              </a:ext>
            </a:extLst>
          </p:cNvPr>
          <p:cNvSpPr/>
          <p:nvPr/>
        </p:nvSpPr>
        <p:spPr>
          <a:xfrm>
            <a:off x="2597300" y="4977398"/>
            <a:ext cx="7928017" cy="12691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7479"/>
              </a:lnSpc>
              <a:buNone/>
            </a:pPr>
            <a:r>
              <a:rPr lang="en-US" sz="7479" kern="0" spc="-75" dirty="0">
                <a:solidFill>
                  <a:srgbClr val="FFFFFF">
                    <a:alpha val="100000"/>
                  </a:srgbClr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Obrigado!</a:t>
            </a:r>
            <a:endParaRPr lang="en-US" sz="7479" dirty="0"/>
          </a:p>
        </p:txBody>
      </p:sp>
      <p:pic>
        <p:nvPicPr>
          <p:cNvPr id="5" name="Image 896" descr=" ">
            <a:extLst>
              <a:ext uri="{FF2B5EF4-FFF2-40B4-BE49-F238E27FC236}">
                <a16:creationId xmlns:a16="http://schemas.microsoft.com/office/drawing/2014/main" id="{BF6FFD6B-39C3-7804-2A60-4B53EF362E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80418" y="6501819"/>
            <a:ext cx="3188098" cy="35620"/>
          </a:xfrm>
          <a:prstGeom prst="rect">
            <a:avLst/>
          </a:prstGeom>
        </p:spPr>
      </p:pic>
      <p:sp>
        <p:nvSpPr>
          <p:cNvPr id="6" name="Text 2">
            <a:extLst>
              <a:ext uri="{FF2B5EF4-FFF2-40B4-BE49-F238E27FC236}">
                <a16:creationId xmlns:a16="http://schemas.microsoft.com/office/drawing/2014/main" id="{50F9B09D-08F0-9929-ADDF-81AE77624167}"/>
              </a:ext>
            </a:extLst>
          </p:cNvPr>
          <p:cNvSpPr/>
          <p:nvPr/>
        </p:nvSpPr>
        <p:spPr>
          <a:xfrm>
            <a:off x="2597299" y="9645797"/>
            <a:ext cx="8446525" cy="15391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8C9EE7"/>
                </a:solidFill>
                <a:latin typeface="Aptos Display" panose="020B0004020202020204" pitchFamily="34" charset="0"/>
                <a:ea typeface="Source Sans Pro SemiBold" pitchFamily="34" charset="-122"/>
                <a:cs typeface="Source Sans Pro SemiBold" pitchFamily="34" charset="-120"/>
              </a:rPr>
              <a:t>CONTATO</a:t>
            </a:r>
          </a:p>
          <a:p>
            <a:pPr marL="0" indent="0" algn="l">
              <a:buNone/>
            </a:pPr>
            <a:r>
              <a:rPr lang="en-US" sz="2800" dirty="0">
                <a:solidFill>
                  <a:schemeClr val="bg1"/>
                </a:solidFill>
                <a:latin typeface="Aptos Display" panose="020B0004020202020204" pitchFamily="34" charset="0"/>
              </a:rPr>
              <a:t>lorem@ipsum.com.br</a:t>
            </a:r>
            <a:br>
              <a:rPr lang="en-US" sz="2800" dirty="0">
                <a:solidFill>
                  <a:schemeClr val="bg1"/>
                </a:solidFill>
                <a:latin typeface="Aptos Display" panose="020B000402020202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Aptos Display" panose="020B0004020202020204" pitchFamily="34" charset="0"/>
              </a:rPr>
              <a:t>www.lorenipsum.com.br</a:t>
            </a:r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E3F63DE2-FA70-52BF-46E7-92D37F3BBCCA}"/>
              </a:ext>
            </a:extLst>
          </p:cNvPr>
          <p:cNvSpPr/>
          <p:nvPr/>
        </p:nvSpPr>
        <p:spPr>
          <a:xfrm>
            <a:off x="2597299" y="6921911"/>
            <a:ext cx="8501938" cy="7885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4908"/>
              </a:lnSpc>
              <a:buNone/>
            </a:pPr>
            <a:r>
              <a:rPr lang="en-US" sz="4800" b="1" dirty="0">
                <a:solidFill>
                  <a:srgbClr val="FFFFFF">
                    <a:alpha val="100000"/>
                  </a:srgbClr>
                </a:solidFill>
                <a:latin typeface="Aptos Display" panose="020B0004020202020204" pitchFamily="34" charset="0"/>
                <a:ea typeface="Montserrat Regular" pitchFamily="34" charset="-122"/>
                <a:cs typeface="Montserrat Regular" pitchFamily="34" charset="-120"/>
              </a:rPr>
              <a:t>NOME DO PESQUISADOR</a:t>
            </a:r>
            <a:endParaRPr lang="en-US" sz="4800" b="1" dirty="0">
              <a:latin typeface="Aptos Display" panose="020B0004020202020204" pitchFamily="34" charset="0"/>
            </a:endParaRPr>
          </a:p>
        </p:txBody>
      </p:sp>
      <p:sp>
        <p:nvSpPr>
          <p:cNvPr id="13" name="Text 2">
            <a:extLst>
              <a:ext uri="{FF2B5EF4-FFF2-40B4-BE49-F238E27FC236}">
                <a16:creationId xmlns:a16="http://schemas.microsoft.com/office/drawing/2014/main" id="{D70EA448-61B3-57EB-16E6-5AAE5AC7BBEE}"/>
              </a:ext>
            </a:extLst>
          </p:cNvPr>
          <p:cNvSpPr/>
          <p:nvPr/>
        </p:nvSpPr>
        <p:spPr>
          <a:xfrm>
            <a:off x="2597299" y="7822717"/>
            <a:ext cx="8446525" cy="1540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dirty="0">
                <a:solidFill>
                  <a:srgbClr val="FFFFFF">
                    <a:alpha val="100000"/>
                  </a:srgbClr>
                </a:solidFill>
                <a:latin typeface="Aptos Display" panose="020B0004020202020204" pitchFamily="34" charset="0"/>
                <a:ea typeface="Source Sans Pro SemiBold" pitchFamily="34" charset="-122"/>
                <a:cs typeface="Source Sans Pro SemiBold" pitchFamily="34" charset="-120"/>
              </a:rPr>
              <a:t>CARGO DO PESQUISADOR</a:t>
            </a:r>
          </a:p>
          <a:p>
            <a:pPr marL="0" indent="0" algn="l">
              <a:buNone/>
            </a:pPr>
            <a:r>
              <a:rPr lang="en-US" sz="2800" dirty="0">
                <a:solidFill>
                  <a:srgbClr val="FFFFFF">
                    <a:alpha val="100000"/>
                  </a:srgbClr>
                </a:solidFill>
                <a:latin typeface="Aptos Display" panose="020B0004020202020204" pitchFamily="34" charset="0"/>
                <a:ea typeface="Source Sans Pro SemiBold" pitchFamily="34" charset="-122"/>
              </a:rPr>
              <a:t>INSTITUIÇÃO DO PESQUISADOR</a:t>
            </a:r>
          </a:p>
          <a:p>
            <a:pPr marL="0" indent="0" algn="l">
              <a:buNone/>
            </a:pPr>
            <a:r>
              <a:rPr lang="en-US" sz="2800" dirty="0">
                <a:solidFill>
                  <a:srgbClr val="FFFFFF">
                    <a:alpha val="100000"/>
                  </a:srgbClr>
                </a:solidFill>
                <a:latin typeface="Aptos Display" panose="020B0004020202020204" pitchFamily="34" charset="0"/>
                <a:ea typeface="Source Sans Pro SemiBold" pitchFamily="34" charset="-122"/>
              </a:rPr>
              <a:t>CHAMADA PÚBLICA QUE O PROJETO ESTÁ VINCULADO</a:t>
            </a:r>
            <a:endParaRPr lang="en-US" sz="2800" dirty="0"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73077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517</Words>
  <Application>Microsoft Office PowerPoint</Application>
  <PresentationFormat>Personalizar</PresentationFormat>
  <Paragraphs>71</Paragraphs>
  <Slides>9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7" baseType="lpstr">
      <vt:lpstr>Aptos</vt:lpstr>
      <vt:lpstr>Aptos Black</vt:lpstr>
      <vt:lpstr>Aptos Display</vt:lpstr>
      <vt:lpstr>Arial</vt:lpstr>
      <vt:lpstr>Montserrat</vt:lpstr>
      <vt:lpstr>Montserrat ExtraBold</vt:lpstr>
      <vt:lpstr>Segoe UI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Tainá Apoena Bueno de  Oliveira</cp:lastModifiedBy>
  <cp:revision>3</cp:revision>
  <dcterms:created xsi:type="dcterms:W3CDTF">2025-09-15T21:25:16Z</dcterms:created>
  <dcterms:modified xsi:type="dcterms:W3CDTF">2026-10-08T21:56:54Z</dcterms:modified>
</cp:coreProperties>
</file>